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sldIdLst>
    <p:sldId id="256" r:id="rId2"/>
    <p:sldId id="301" r:id="rId3"/>
    <p:sldId id="258" r:id="rId4"/>
    <p:sldId id="302" r:id="rId5"/>
    <p:sldId id="260" r:id="rId6"/>
    <p:sldId id="308" r:id="rId7"/>
    <p:sldId id="261" r:id="rId8"/>
    <p:sldId id="304" r:id="rId9"/>
    <p:sldId id="305" r:id="rId10"/>
    <p:sldId id="316" r:id="rId11"/>
    <p:sldId id="317" r:id="rId12"/>
    <p:sldId id="318" r:id="rId13"/>
    <p:sldId id="319" r:id="rId14"/>
    <p:sldId id="320" r:id="rId15"/>
    <p:sldId id="321" r:id="rId16"/>
    <p:sldId id="309" r:id="rId17"/>
    <p:sldId id="307" r:id="rId18"/>
    <p:sldId id="310" r:id="rId19"/>
    <p:sldId id="311" r:id="rId20"/>
    <p:sldId id="312" r:id="rId21"/>
    <p:sldId id="313" r:id="rId22"/>
    <p:sldId id="314" r:id="rId23"/>
    <p:sldId id="315" r:id="rId24"/>
    <p:sldId id="262" r:id="rId25"/>
  </p:sldIdLst>
  <p:sldSz cx="9144000" cy="5143500" type="screen16x9"/>
  <p:notesSz cx="6858000" cy="9144000"/>
  <p:embeddedFontLst>
    <p:embeddedFont>
      <p:font typeface="Raleway Medium" charset="0"/>
      <p:regular r:id="rId27"/>
      <p:bold r:id="rId28"/>
      <p:italic r:id="rId29"/>
      <p:boldItalic r:id="rId30"/>
    </p:embeddedFont>
    <p:embeddedFont>
      <p:font typeface="Cormorant Garamond SemiBold" charset="0"/>
      <p:regular r:id="rId31"/>
      <p:bold r:id="rId32"/>
      <p:italic r:id="rId33"/>
      <p:boldItalic r:id="rId34"/>
    </p:embeddedFont>
    <p:embeddedFont>
      <p:font typeface="Raleway" charset="0"/>
      <p:regular r:id="rId35"/>
      <p:bold r:id="rId36"/>
      <p:italic r:id="rId37"/>
      <p:boldItalic r:id="rId38"/>
    </p:embeddedFont>
    <p:embeddedFont>
      <p:font typeface="Cormorant Garamond" charset="0"/>
      <p:regular r:id="rId39"/>
      <p:bold r:id="rId40"/>
      <p:italic r:id="rId41"/>
      <p:boldItalic r:id="rId42"/>
    </p:embeddedFont>
    <p:embeddedFont>
      <p:font typeface="Oxygen" charset="0"/>
      <p:regular r:id="rId43"/>
      <p:bold r:id="rId44"/>
    </p:embeddedFont>
    <p:embeddedFont>
      <p:font typeface="Cantarell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4E3020-7F9B-4DB1-AF6A-920AF089D82E}">
  <a:tblStyle styleId="{014E3020-7F9B-4DB1-AF6A-920AF089D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57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Salim" userId="df98c569da5119a0" providerId="LiveId" clId="{6342C22B-DB83-4EC4-ADC6-5099267B93F3}"/>
    <pc:docChg chg="undo redo custSel addSld delSld modSld">
      <pc:chgData name="Nicholas Salim" userId="df98c569da5119a0" providerId="LiveId" clId="{6342C22B-DB83-4EC4-ADC6-5099267B93F3}" dt="2022-12-20T11:07:44.806" v="1915" actId="1076"/>
      <pc:docMkLst>
        <pc:docMk/>
      </pc:docMkLst>
      <pc:sldChg chg="addSp delSp modSp mod">
        <pc:chgData name="Nicholas Salim" userId="df98c569da5119a0" providerId="LiveId" clId="{6342C22B-DB83-4EC4-ADC6-5099267B93F3}" dt="2022-12-20T05:59:22.466" v="1844" actId="20577"/>
        <pc:sldMkLst>
          <pc:docMk/>
          <pc:sldMk cId="0" sldId="258"/>
        </pc:sldMkLst>
        <pc:spChg chg="mod">
          <ac:chgData name="Nicholas Salim" userId="df98c569da5119a0" providerId="LiveId" clId="{6342C22B-DB83-4EC4-ADC6-5099267B93F3}" dt="2022-12-20T04:55:29.419" v="508" actId="1076"/>
          <ac:spMkLst>
            <pc:docMk/>
            <pc:sldMk cId="0" sldId="258"/>
            <ac:spMk id="20" creationId="{8645E4BC-4842-CEC7-96AF-485B9615D22F}"/>
          </ac:spMkLst>
        </pc:spChg>
        <pc:spChg chg="add mod">
          <ac:chgData name="Nicholas Salim" userId="df98c569da5119a0" providerId="LiveId" clId="{6342C22B-DB83-4EC4-ADC6-5099267B93F3}" dt="2022-12-20T04:58:24.494" v="576" actId="20577"/>
          <ac:spMkLst>
            <pc:docMk/>
            <pc:sldMk cId="0" sldId="258"/>
            <ac:spMk id="32" creationId="{FA8E05E8-9AF9-C1FE-6DEE-BF4CA8EE134A}"/>
          </ac:spMkLst>
        </pc:spChg>
        <pc:spChg chg="add mod">
          <ac:chgData name="Nicholas Salim" userId="df98c569da5119a0" providerId="LiveId" clId="{6342C22B-DB83-4EC4-ADC6-5099267B93F3}" dt="2022-12-20T04:56:36.273" v="536" actId="20577"/>
          <ac:spMkLst>
            <pc:docMk/>
            <pc:sldMk cId="0" sldId="258"/>
            <ac:spMk id="33" creationId="{506949A6-021C-56EB-D50A-D9CCE395D009}"/>
          </ac:spMkLst>
        </pc:spChg>
        <pc:spChg chg="add mod">
          <ac:chgData name="Nicholas Salim" userId="df98c569da5119a0" providerId="LiveId" clId="{6342C22B-DB83-4EC4-ADC6-5099267B93F3}" dt="2022-12-20T04:56:08.212" v="521" actId="1076"/>
          <ac:spMkLst>
            <pc:docMk/>
            <pc:sldMk cId="0" sldId="258"/>
            <ac:spMk id="34" creationId="{AC14FE90-86FA-7EC3-9081-BB58F20CF928}"/>
          </ac:spMkLst>
        </pc:spChg>
        <pc:spChg chg="add mod">
          <ac:chgData name="Nicholas Salim" userId="df98c569da5119a0" providerId="LiveId" clId="{6342C22B-DB83-4EC4-ADC6-5099267B93F3}" dt="2022-12-20T04:56:08.212" v="521" actId="1076"/>
          <ac:spMkLst>
            <pc:docMk/>
            <pc:sldMk cId="0" sldId="258"/>
            <ac:spMk id="35" creationId="{52E52AF8-9F8A-1886-BEEA-3ED9DBAB86AB}"/>
          </ac:spMkLst>
        </pc:spChg>
        <pc:spChg chg="mod">
          <ac:chgData name="Nicholas Salim" userId="df98c569da5119a0" providerId="LiveId" clId="{6342C22B-DB83-4EC4-ADC6-5099267B93F3}" dt="2022-12-20T05:59:22.466" v="1844" actId="20577"/>
          <ac:spMkLst>
            <pc:docMk/>
            <pc:sldMk cId="0" sldId="258"/>
            <ac:spMk id="215" creationId="{00000000-0000-0000-0000-000000000000}"/>
          </ac:spMkLst>
        </pc:spChg>
        <pc:spChg chg="add del mod">
          <ac:chgData name="Nicholas Salim" userId="df98c569da5119a0" providerId="LiveId" clId="{6342C22B-DB83-4EC4-ADC6-5099267B93F3}" dt="2022-12-20T05:59:21.459" v="1843" actId="20577"/>
          <ac:spMkLst>
            <pc:docMk/>
            <pc:sldMk cId="0" sldId="258"/>
            <ac:spMk id="216" creationId="{00000000-0000-0000-0000-000000000000}"/>
          </ac:spMkLst>
        </pc:spChg>
      </pc:sldChg>
      <pc:sldChg chg="addSp modSp mod">
        <pc:chgData name="Nicholas Salim" userId="df98c569da5119a0" providerId="LiveId" clId="{6342C22B-DB83-4EC4-ADC6-5099267B93F3}" dt="2022-12-20T11:07:44.806" v="1915" actId="1076"/>
        <pc:sldMkLst>
          <pc:docMk/>
          <pc:sldMk cId="0" sldId="260"/>
        </pc:sldMkLst>
        <pc:spChg chg="mod">
          <ac:chgData name="Nicholas Salim" userId="df98c569da5119a0" providerId="LiveId" clId="{6342C22B-DB83-4EC4-ADC6-5099267B93F3}" dt="2022-12-20T11:07:31.793" v="1913" actId="1076"/>
          <ac:spMkLst>
            <pc:docMk/>
            <pc:sldMk cId="0" sldId="260"/>
            <ac:spMk id="11" creationId="{5B12392E-B5C4-F564-202E-C27F17AFED79}"/>
          </ac:spMkLst>
        </pc:spChg>
        <pc:spChg chg="mod">
          <ac:chgData name="Nicholas Salim" userId="df98c569da5119a0" providerId="LiveId" clId="{6342C22B-DB83-4EC4-ADC6-5099267B93F3}" dt="2022-12-20T11:07:44.806" v="1915" actId="1076"/>
          <ac:spMkLst>
            <pc:docMk/>
            <pc:sldMk cId="0" sldId="260"/>
            <ac:spMk id="16" creationId="{EACA80C3-D903-1C35-568F-7E35F10C866E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18" creationId="{B904769C-F1BC-735C-A048-97431B4360F3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19" creationId="{9CC4B2AC-20F6-A441-D079-B0D9C3DEC40D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20" creationId="{F4662080-7786-A8BB-798F-10D52DFA1AA1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21" creationId="{316353A1-604E-3EC1-41B8-F7A23682F93A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22" creationId="{47685B4F-9E90-3864-7140-CDEEAEE49712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23" creationId="{F0B9FA44-752D-C351-1ED4-49EF84E99A6B}"/>
          </ac:spMkLst>
        </pc:spChg>
        <pc:spChg chg="mod">
          <ac:chgData name="Nicholas Salim" userId="df98c569da5119a0" providerId="LiveId" clId="{6342C22B-DB83-4EC4-ADC6-5099267B93F3}" dt="2022-12-20T06:00:28.450" v="1855"/>
          <ac:spMkLst>
            <pc:docMk/>
            <pc:sldMk cId="0" sldId="260"/>
            <ac:spMk id="24" creationId="{0F354597-83D6-E7EE-2009-425A633E7268}"/>
          </ac:spMkLst>
        </pc:spChg>
        <pc:spChg chg="mod">
          <ac:chgData name="Nicholas Salim" userId="df98c569da5119a0" providerId="LiveId" clId="{6342C22B-DB83-4EC4-ADC6-5099267B93F3}" dt="2022-12-20T05:59:18.050" v="1840" actId="20577"/>
          <ac:spMkLst>
            <pc:docMk/>
            <pc:sldMk cId="0" sldId="260"/>
            <ac:spMk id="254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11:07:41.400" v="1914" actId="1076"/>
          <ac:grpSpMkLst>
            <pc:docMk/>
            <pc:sldMk cId="0" sldId="260"/>
            <ac:grpSpMk id="17" creationId="{D6801DE5-B1ED-8120-2670-F58D897DE2EF}"/>
          </ac:grpSpMkLst>
        </pc:grpChg>
      </pc:sldChg>
      <pc:sldChg chg="addSp modSp mod">
        <pc:chgData name="Nicholas Salim" userId="df98c569da5119a0" providerId="LiveId" clId="{6342C22B-DB83-4EC4-ADC6-5099267B93F3}" dt="2022-12-20T06:02:27.871" v="1862" actId="1076"/>
        <pc:sldMkLst>
          <pc:docMk/>
          <pc:sldMk cId="0" sldId="261"/>
        </pc:sldMkLst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19" creationId="{C9C2EE09-D829-251F-1F00-DCD5D05FE099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0" creationId="{2E5C212D-F98D-97DA-0CD5-B6EE87D32F16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1" creationId="{8ADEC4F7-00F0-2450-503D-82EFFA6CC239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2" creationId="{331EB721-0A67-9A35-2003-218C463F1771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3" creationId="{BBBD47CE-4404-F954-B969-791771D595F2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4" creationId="{71154816-ECEE-4B98-6DA4-2EF27E78FE27}"/>
          </ac:spMkLst>
        </pc:spChg>
        <pc:spChg chg="mod">
          <ac:chgData name="Nicholas Salim" userId="df98c569da5119a0" providerId="LiveId" clId="{6342C22B-DB83-4EC4-ADC6-5099267B93F3}" dt="2022-12-20T06:02:03.452" v="1859"/>
          <ac:spMkLst>
            <pc:docMk/>
            <pc:sldMk cId="0" sldId="261"/>
            <ac:spMk id="25" creationId="{CE245BBD-9FCD-D153-14BE-8F9CE4802185}"/>
          </ac:spMkLst>
        </pc:spChg>
        <pc:spChg chg="mod">
          <ac:chgData name="Nicholas Salim" userId="df98c569da5119a0" providerId="LiveId" clId="{6342C22B-DB83-4EC4-ADC6-5099267B93F3}" dt="2022-12-20T05:48:48.748" v="1519" actId="20577"/>
          <ac:spMkLst>
            <pc:docMk/>
            <pc:sldMk cId="0" sldId="261"/>
            <ac:spMk id="259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2:27.871" v="1862" actId="1076"/>
          <ac:grpSpMkLst>
            <pc:docMk/>
            <pc:sldMk cId="0" sldId="261"/>
            <ac:grpSpMk id="18" creationId="{EA20B2C4-95F5-9E3E-6B33-8F9868B60531}"/>
          </ac:grpSpMkLst>
        </pc:grpChg>
      </pc:sldChg>
      <pc:sldChg chg="addSp delSp modSp mod">
        <pc:chgData name="Nicholas Salim" userId="df98c569da5119a0" providerId="LiveId" clId="{6342C22B-DB83-4EC4-ADC6-5099267B93F3}" dt="2022-12-20T05:59:28.023" v="1852" actId="20577"/>
        <pc:sldMkLst>
          <pc:docMk/>
          <pc:sldMk cId="854095555" sldId="301"/>
        </pc:sldMkLst>
        <pc:spChg chg="mod">
          <ac:chgData name="Nicholas Salim" userId="df98c569da5119a0" providerId="LiveId" clId="{6342C22B-DB83-4EC4-ADC6-5099267B93F3}" dt="2022-12-20T05:59:25.164" v="1847" actId="20577"/>
          <ac:spMkLst>
            <pc:docMk/>
            <pc:sldMk cId="854095555" sldId="301"/>
            <ac:spMk id="506" creationId="{00000000-0000-0000-0000-000000000000}"/>
          </ac:spMkLst>
        </pc:spChg>
        <pc:spChg chg="add del mod">
          <ac:chgData name="Nicholas Salim" userId="df98c569da5119a0" providerId="LiveId" clId="{6342C22B-DB83-4EC4-ADC6-5099267B93F3}" dt="2022-12-20T05:59:28.023" v="1852" actId="20577"/>
          <ac:spMkLst>
            <pc:docMk/>
            <pc:sldMk cId="854095555" sldId="301"/>
            <ac:spMk id="507" creationId="{00000000-0000-0000-0000-000000000000}"/>
          </ac:spMkLst>
        </pc:spChg>
      </pc:sldChg>
      <pc:sldChg chg="delSp modSp mod">
        <pc:chgData name="Nicholas Salim" userId="df98c569da5119a0" providerId="LiveId" clId="{6342C22B-DB83-4EC4-ADC6-5099267B93F3}" dt="2022-12-20T05:59:18.660" v="1841" actId="20577"/>
        <pc:sldMkLst>
          <pc:docMk/>
          <pc:sldMk cId="1409648207" sldId="302"/>
        </pc:sldMkLst>
        <pc:spChg chg="del">
          <ac:chgData name="Nicholas Salim" userId="df98c569da5119a0" providerId="LiveId" clId="{6342C22B-DB83-4EC4-ADC6-5099267B93F3}" dt="2022-12-20T04:40:37.379" v="170" actId="478"/>
          <ac:spMkLst>
            <pc:docMk/>
            <pc:sldMk cId="1409648207" sldId="302"/>
            <ac:spMk id="409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0:11.171" v="134" actId="1076"/>
          <ac:spMkLst>
            <pc:docMk/>
            <pc:sldMk cId="1409648207" sldId="302"/>
            <ac:spMk id="410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0:32.467" v="169" actId="1037"/>
          <ac:spMkLst>
            <pc:docMk/>
            <pc:sldMk cId="1409648207" sldId="302"/>
            <ac:spMk id="411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0:32.467" v="169" actId="1037"/>
          <ac:spMkLst>
            <pc:docMk/>
            <pc:sldMk cId="1409648207" sldId="302"/>
            <ac:spMk id="413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5:59:18.660" v="1841" actId="20577"/>
          <ac:spMkLst>
            <pc:docMk/>
            <pc:sldMk cId="1409648207" sldId="302"/>
            <ac:spMk id="418" creationId="{00000000-0000-0000-0000-000000000000}"/>
          </ac:spMkLst>
        </pc:spChg>
      </pc:sldChg>
      <pc:sldChg chg="del">
        <pc:chgData name="Nicholas Salim" userId="df98c569da5119a0" providerId="LiveId" clId="{6342C22B-DB83-4EC4-ADC6-5099267B93F3}" dt="2022-12-20T04:41:43.212" v="236" actId="2696"/>
        <pc:sldMkLst>
          <pc:docMk/>
          <pc:sldMk cId="2444231609" sldId="303"/>
        </pc:sldMkLst>
      </pc:sldChg>
      <pc:sldChg chg="addSp modSp mod">
        <pc:chgData name="Nicholas Salim" userId="df98c569da5119a0" providerId="LiveId" clId="{6342C22B-DB83-4EC4-ADC6-5099267B93F3}" dt="2022-12-20T06:03:01.154" v="1866" actId="1076"/>
        <pc:sldMkLst>
          <pc:docMk/>
          <pc:sldMk cId="3332808948" sldId="304"/>
        </pc:sldMkLst>
        <pc:spChg chg="mod">
          <ac:chgData name="Nicholas Salim" userId="df98c569da5119a0" providerId="LiveId" clId="{6342C22B-DB83-4EC4-ADC6-5099267B93F3}" dt="2022-12-20T06:02:44.752" v="1863"/>
          <ac:spMkLst>
            <pc:docMk/>
            <pc:sldMk cId="3332808948" sldId="304"/>
            <ac:spMk id="7" creationId="{11F16A88-7CE6-3A3A-D08E-5762E8DED536}"/>
          </ac:spMkLst>
        </pc:spChg>
        <pc:spChg chg="mod">
          <ac:chgData name="Nicholas Salim" userId="df98c569da5119a0" providerId="LiveId" clId="{6342C22B-DB83-4EC4-ADC6-5099267B93F3}" dt="2022-12-20T06:02:44.752" v="1863"/>
          <ac:spMkLst>
            <pc:docMk/>
            <pc:sldMk cId="3332808948" sldId="304"/>
            <ac:spMk id="8" creationId="{CEAF301C-D022-1717-CAD2-38C632F17CE0}"/>
          </ac:spMkLst>
        </pc:spChg>
        <pc:spChg chg="mod">
          <ac:chgData name="Nicholas Salim" userId="df98c569da5119a0" providerId="LiveId" clId="{6342C22B-DB83-4EC4-ADC6-5099267B93F3}" dt="2022-12-20T06:02:44.752" v="1863"/>
          <ac:spMkLst>
            <pc:docMk/>
            <pc:sldMk cId="3332808948" sldId="304"/>
            <ac:spMk id="9" creationId="{049EE4E9-165B-EE7B-F261-A37ED9F9AFB3}"/>
          </ac:spMkLst>
        </pc:spChg>
        <pc:spChg chg="mod">
          <ac:chgData name="Nicholas Salim" userId="df98c569da5119a0" providerId="LiveId" clId="{6342C22B-DB83-4EC4-ADC6-5099267B93F3}" dt="2022-12-20T05:48:55.283" v="1529" actId="20577"/>
          <ac:spMkLst>
            <pc:docMk/>
            <pc:sldMk cId="3332808948" sldId="304"/>
            <ac:spMk id="259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3:01.154" v="1866" actId="1076"/>
          <ac:grpSpMkLst>
            <pc:docMk/>
            <pc:sldMk cId="3332808948" sldId="304"/>
            <ac:grpSpMk id="6" creationId="{E77775C5-1C3F-B0F5-EC25-F9D10CE7DC3C}"/>
          </ac:grpSpMkLst>
        </pc:grpChg>
      </pc:sldChg>
      <pc:sldChg chg="del">
        <pc:chgData name="Nicholas Salim" userId="df98c569da5119a0" providerId="LiveId" clId="{6342C22B-DB83-4EC4-ADC6-5099267B93F3}" dt="2022-12-20T04:42:37.182" v="270" actId="2696"/>
        <pc:sldMkLst>
          <pc:docMk/>
          <pc:sldMk cId="864384937" sldId="306"/>
        </pc:sldMkLst>
      </pc:sldChg>
      <pc:sldChg chg="addSp delSp modSp mod">
        <pc:chgData name="Nicholas Salim" userId="df98c569da5119a0" providerId="LiveId" clId="{6342C22B-DB83-4EC4-ADC6-5099267B93F3}" dt="2022-12-20T06:05:48.293" v="1873" actId="1076"/>
        <pc:sldMkLst>
          <pc:docMk/>
          <pc:sldMk cId="4231458948" sldId="307"/>
        </pc:sldMkLst>
        <pc:spChg chg="add mod">
          <ac:chgData name="Nicholas Salim" userId="df98c569da5119a0" providerId="LiveId" clId="{6342C22B-DB83-4EC4-ADC6-5099267B93F3}" dt="2022-12-20T04:45:28.512" v="354" actId="20577"/>
          <ac:spMkLst>
            <pc:docMk/>
            <pc:sldMk cId="4231458948" sldId="307"/>
            <ac:spMk id="4" creationId="{32579E62-0A79-6664-6B43-38FD91DE184D}"/>
          </ac:spMkLst>
        </pc:spChg>
        <pc:spChg chg="mod">
          <ac:chgData name="Nicholas Salim" userId="df98c569da5119a0" providerId="LiveId" clId="{6342C22B-DB83-4EC4-ADC6-5099267B93F3}" dt="2022-12-20T06:05:40.609" v="1871"/>
          <ac:spMkLst>
            <pc:docMk/>
            <pc:sldMk cId="4231458948" sldId="307"/>
            <ac:spMk id="6" creationId="{9438ABA5-7FA3-5639-4FDB-8ED6F007CBCE}"/>
          </ac:spMkLst>
        </pc:spChg>
        <pc:spChg chg="mod">
          <ac:chgData name="Nicholas Salim" userId="df98c569da5119a0" providerId="LiveId" clId="{6342C22B-DB83-4EC4-ADC6-5099267B93F3}" dt="2022-12-20T06:05:40.609" v="1871"/>
          <ac:spMkLst>
            <pc:docMk/>
            <pc:sldMk cId="4231458948" sldId="307"/>
            <ac:spMk id="7" creationId="{7068F47A-5677-2A13-DE8E-90E689D1732A}"/>
          </ac:spMkLst>
        </pc:spChg>
        <pc:spChg chg="mod">
          <ac:chgData name="Nicholas Salim" userId="df98c569da5119a0" providerId="LiveId" clId="{6342C22B-DB83-4EC4-ADC6-5099267B93F3}" dt="2022-12-20T05:38:33.721" v="1324" actId="20577"/>
          <ac:spMkLst>
            <pc:docMk/>
            <pc:sldMk cId="4231458948" sldId="307"/>
            <ac:spMk id="327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28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2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0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3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0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3:05.342" v="271" actId="478"/>
          <ac:spMkLst>
            <pc:docMk/>
            <pc:sldMk cId="4231458948" sldId="307"/>
            <ac:spMk id="346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5:48.293" v="1873" actId="1076"/>
          <ac:grpSpMkLst>
            <pc:docMk/>
            <pc:sldMk cId="4231458948" sldId="307"/>
            <ac:grpSpMk id="5" creationId="{126D4E1C-6368-0CF8-3CFC-66E30564FDC1}"/>
          </ac:grpSpMkLst>
        </pc:grpChg>
        <pc:picChg chg="add mod modCrop">
          <ac:chgData name="Nicholas Salim" userId="df98c569da5119a0" providerId="LiveId" clId="{6342C22B-DB83-4EC4-ADC6-5099267B93F3}" dt="2022-12-20T04:49:32.678" v="485" actId="1076"/>
          <ac:picMkLst>
            <pc:docMk/>
            <pc:sldMk cId="4231458948" sldId="307"/>
            <ac:picMk id="3" creationId="{05FD336C-308D-4EDE-EC3D-F478CBD1E58F}"/>
          </ac:picMkLst>
        </pc:picChg>
        <pc:cxnChg chg="del">
          <ac:chgData name="Nicholas Salim" userId="df98c569da5119a0" providerId="LiveId" clId="{6342C22B-DB83-4EC4-ADC6-5099267B93F3}" dt="2022-12-20T04:43:05.342" v="271" actId="478"/>
          <ac:cxnSpMkLst>
            <pc:docMk/>
            <pc:sldMk cId="4231458948" sldId="307"/>
            <ac:cxnSpMk id="336" creationId="{00000000-0000-0000-0000-000000000000}"/>
          </ac:cxnSpMkLst>
        </pc:cxnChg>
        <pc:cxnChg chg="del">
          <ac:chgData name="Nicholas Salim" userId="df98c569da5119a0" providerId="LiveId" clId="{6342C22B-DB83-4EC4-ADC6-5099267B93F3}" dt="2022-12-20T04:43:05.342" v="271" actId="478"/>
          <ac:cxnSpMkLst>
            <pc:docMk/>
            <pc:sldMk cId="4231458948" sldId="307"/>
            <ac:cxnSpMk id="337" creationId="{00000000-0000-0000-0000-000000000000}"/>
          </ac:cxnSpMkLst>
        </pc:cxnChg>
        <pc:cxnChg chg="del">
          <ac:chgData name="Nicholas Salim" userId="df98c569da5119a0" providerId="LiveId" clId="{6342C22B-DB83-4EC4-ADC6-5099267B93F3}" dt="2022-12-20T04:43:05.342" v="271" actId="478"/>
          <ac:cxnSpMkLst>
            <pc:docMk/>
            <pc:sldMk cId="4231458948" sldId="307"/>
            <ac:cxnSpMk id="338" creationId="{00000000-0000-0000-0000-000000000000}"/>
          </ac:cxnSpMkLst>
        </pc:cxnChg>
      </pc:sldChg>
      <pc:sldChg chg="addSp delSp modSp add mod">
        <pc:chgData name="Nicholas Salim" userId="df98c569da5119a0" providerId="LiveId" clId="{6342C22B-DB83-4EC4-ADC6-5099267B93F3}" dt="2022-12-20T04:41:35.119" v="235" actId="1076"/>
        <pc:sldMkLst>
          <pc:docMk/>
          <pc:sldMk cId="853275062" sldId="308"/>
        </pc:sldMkLst>
        <pc:spChg chg="add del mod">
          <ac:chgData name="Nicholas Salim" userId="df98c569da5119a0" providerId="LiveId" clId="{6342C22B-DB83-4EC4-ADC6-5099267B93F3}" dt="2022-12-20T04:38:32.520" v="2" actId="478"/>
          <ac:spMkLst>
            <pc:docMk/>
            <pc:sldMk cId="853275062" sldId="308"/>
            <ac:spMk id="3" creationId="{F973B8C7-6DB4-041D-48B3-6C3F6DB0BE87}"/>
          </ac:spMkLst>
        </pc:spChg>
        <pc:spChg chg="add del mod">
          <ac:chgData name="Nicholas Salim" userId="df98c569da5119a0" providerId="LiveId" clId="{6342C22B-DB83-4EC4-ADC6-5099267B93F3}" dt="2022-12-20T04:39:28.382" v="113" actId="478"/>
          <ac:spMkLst>
            <pc:docMk/>
            <pc:sldMk cId="853275062" sldId="308"/>
            <ac:spMk id="587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1:35.119" v="235" actId="1076"/>
          <ac:spMkLst>
            <pc:docMk/>
            <pc:sldMk cId="853275062" sldId="308"/>
            <ac:spMk id="588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1:24.898" v="234" actId="1035"/>
          <ac:spMkLst>
            <pc:docMk/>
            <pc:sldMk cId="853275062" sldId="308"/>
            <ac:spMk id="58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38:29.300" v="1" actId="478"/>
          <ac:spMkLst>
            <pc:docMk/>
            <pc:sldMk cId="853275062" sldId="308"/>
            <ac:spMk id="590" creationId="{00000000-0000-0000-0000-000000000000}"/>
          </ac:spMkLst>
        </pc:spChg>
        <pc:spChg chg="add del mod">
          <ac:chgData name="Nicholas Salim" userId="df98c569da5119a0" providerId="LiveId" clId="{6342C22B-DB83-4EC4-ADC6-5099267B93F3}" dt="2022-12-20T04:41:24.898" v="234" actId="1035"/>
          <ac:spMkLst>
            <pc:docMk/>
            <pc:sldMk cId="853275062" sldId="308"/>
            <ac:spMk id="591" creationId="{00000000-0000-0000-0000-000000000000}"/>
          </ac:spMkLst>
        </pc:spChg>
        <pc:spChg chg="add del mod">
          <ac:chgData name="Nicholas Salim" userId="df98c569da5119a0" providerId="LiveId" clId="{6342C22B-DB83-4EC4-ADC6-5099267B93F3}" dt="2022-12-20T04:39:23.383" v="111" actId="478"/>
          <ac:spMkLst>
            <pc:docMk/>
            <pc:sldMk cId="853275062" sldId="308"/>
            <ac:spMk id="595" creationId="{00000000-0000-0000-0000-000000000000}"/>
          </ac:spMkLst>
        </pc:spChg>
      </pc:sldChg>
      <pc:sldChg chg="addSp delSp modSp add del mod">
        <pc:chgData name="Nicholas Salim" userId="df98c569da5119a0" providerId="LiveId" clId="{6342C22B-DB83-4EC4-ADC6-5099267B93F3}" dt="2022-12-20T04:50:24.656" v="489" actId="167"/>
        <pc:sldMkLst>
          <pc:docMk/>
          <pc:sldMk cId="677591261" sldId="309"/>
        </pc:sldMkLst>
        <pc:spChg chg="mod">
          <ac:chgData name="Nicholas Salim" userId="df98c569da5119a0" providerId="LiveId" clId="{6342C22B-DB83-4EC4-ADC6-5099267B93F3}" dt="2022-12-20T04:42:26.330" v="267" actId="20577"/>
          <ac:spMkLst>
            <pc:docMk/>
            <pc:sldMk cId="677591261" sldId="309"/>
            <ac:spMk id="588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42:16.701" v="243" actId="20577"/>
          <ac:spMkLst>
            <pc:docMk/>
            <pc:sldMk cId="677591261" sldId="309"/>
            <ac:spMk id="589" creationId="{00000000-0000-0000-0000-000000000000}"/>
          </ac:spMkLst>
        </pc:spChg>
        <pc:picChg chg="add del mod ord">
          <ac:chgData name="Nicholas Salim" userId="df98c569da5119a0" providerId="LiveId" clId="{6342C22B-DB83-4EC4-ADC6-5099267B93F3}" dt="2022-12-20T04:50:16.522" v="486" actId="478"/>
          <ac:picMkLst>
            <pc:docMk/>
            <pc:sldMk cId="677591261" sldId="309"/>
            <ac:picMk id="2" creationId="{23772D3A-9C3E-9E5E-7ACE-93610063D948}"/>
          </ac:picMkLst>
        </pc:picChg>
        <pc:picChg chg="add mod ord">
          <ac:chgData name="Nicholas Salim" userId="df98c569da5119a0" providerId="LiveId" clId="{6342C22B-DB83-4EC4-ADC6-5099267B93F3}" dt="2022-12-20T04:50:24.656" v="489" actId="167"/>
          <ac:picMkLst>
            <pc:docMk/>
            <pc:sldMk cId="677591261" sldId="309"/>
            <ac:picMk id="3" creationId="{16976605-20AC-A57A-F8DB-C5DE835631C9}"/>
          </ac:picMkLst>
        </pc:picChg>
        <pc:picChg chg="del">
          <ac:chgData name="Nicholas Salim" userId="df98c569da5119a0" providerId="LiveId" clId="{6342C22B-DB83-4EC4-ADC6-5099267B93F3}" dt="2022-12-20T04:42:04.993" v="238" actId="478"/>
          <ac:picMkLst>
            <pc:docMk/>
            <pc:sldMk cId="677591261" sldId="309"/>
            <ac:picMk id="592" creationId="{00000000-0000-0000-0000-000000000000}"/>
          </ac:picMkLst>
        </pc:picChg>
      </pc:sldChg>
      <pc:sldChg chg="addSp delSp modSp add mod">
        <pc:chgData name="Nicholas Salim" userId="df98c569da5119a0" providerId="LiveId" clId="{6342C22B-DB83-4EC4-ADC6-5099267B93F3}" dt="2022-12-20T06:06:30.600" v="1876" actId="1076"/>
        <pc:sldMkLst>
          <pc:docMk/>
          <pc:sldMk cId="3374866405" sldId="310"/>
        </pc:sldMkLst>
        <pc:spChg chg="add mod">
          <ac:chgData name="Nicholas Salim" userId="df98c569da5119a0" providerId="LiveId" clId="{6342C22B-DB83-4EC4-ADC6-5099267B93F3}" dt="2022-12-20T04:57:29.349" v="557" actId="1037"/>
          <ac:spMkLst>
            <pc:docMk/>
            <pc:sldMk cId="3374866405" sldId="310"/>
            <ac:spMk id="2" creationId="{7E2C04E3-9EE9-6ADE-95BC-D956DC679BAC}"/>
          </ac:spMkLst>
        </pc:spChg>
        <pc:spChg chg="mod">
          <ac:chgData name="Nicholas Salim" userId="df98c569da5119a0" providerId="LiveId" clId="{6342C22B-DB83-4EC4-ADC6-5099267B93F3}" dt="2022-12-20T06:06:14.017" v="1874"/>
          <ac:spMkLst>
            <pc:docMk/>
            <pc:sldMk cId="3374866405" sldId="310"/>
            <ac:spMk id="6" creationId="{3C555E86-7D97-2480-13D2-62129839FF61}"/>
          </ac:spMkLst>
        </pc:spChg>
        <pc:spChg chg="mod">
          <ac:chgData name="Nicholas Salim" userId="df98c569da5119a0" providerId="LiveId" clId="{6342C22B-DB83-4EC4-ADC6-5099267B93F3}" dt="2022-12-20T06:06:14.017" v="1874"/>
          <ac:spMkLst>
            <pc:docMk/>
            <pc:sldMk cId="3374866405" sldId="310"/>
            <ac:spMk id="7" creationId="{4AF5A5D7-098B-ADA4-A73A-62F2AC80A9F4}"/>
          </ac:spMkLst>
        </pc:spChg>
        <pc:spChg chg="mod">
          <ac:chgData name="Nicholas Salim" userId="df98c569da5119a0" providerId="LiveId" clId="{6342C22B-DB83-4EC4-ADC6-5099267B93F3}" dt="2022-12-20T06:06:14.017" v="1874"/>
          <ac:spMkLst>
            <pc:docMk/>
            <pc:sldMk cId="3374866405" sldId="310"/>
            <ac:spMk id="8" creationId="{54C6E3EF-57B3-7A1A-79D8-207C5950906C}"/>
          </ac:spMkLst>
        </pc:spChg>
        <pc:spChg chg="mod">
          <ac:chgData name="Nicholas Salim" userId="df98c569da5119a0" providerId="LiveId" clId="{6342C22B-DB83-4EC4-ADC6-5099267B93F3}" dt="2022-12-20T06:06:14.017" v="1874"/>
          <ac:spMkLst>
            <pc:docMk/>
            <pc:sldMk cId="3374866405" sldId="310"/>
            <ac:spMk id="9" creationId="{535D1577-2514-1E3F-222C-584EEAF982D4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29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0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5:38:26.938" v="1321" actId="20577"/>
          <ac:spMkLst>
            <pc:docMk/>
            <pc:sldMk cId="3374866405" sldId="310"/>
            <ac:spMk id="30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6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7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8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0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0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7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8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1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4:46:45.855" v="363" actId="478"/>
          <ac:spMkLst>
            <pc:docMk/>
            <pc:sldMk cId="3374866405" sldId="310"/>
            <ac:spMk id="320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6:30.600" v="1876" actId="1076"/>
          <ac:grpSpMkLst>
            <pc:docMk/>
            <pc:sldMk cId="3374866405" sldId="310"/>
            <ac:grpSpMk id="5" creationId="{C97A2584-5378-0D89-C71E-D19C39DE7AD4}"/>
          </ac:grpSpMkLst>
        </pc:grpChg>
        <pc:picChg chg="add mod modCrop">
          <ac:chgData name="Nicholas Salim" userId="df98c569da5119a0" providerId="LiveId" clId="{6342C22B-DB83-4EC4-ADC6-5099267B93F3}" dt="2022-12-20T04:49:28.543" v="484" actId="1076"/>
          <ac:picMkLst>
            <pc:docMk/>
            <pc:sldMk cId="3374866405" sldId="310"/>
            <ac:picMk id="4" creationId="{3161F0BB-6725-AAEE-1FB0-F0051CF777D1}"/>
          </ac:picMkLst>
        </pc:picChg>
        <pc:cxnChg chg="del mod">
          <ac:chgData name="Nicholas Salim" userId="df98c569da5119a0" providerId="LiveId" clId="{6342C22B-DB83-4EC4-ADC6-5099267B93F3}" dt="2022-12-20T04:46:45.855" v="363" actId="478"/>
          <ac:cxnSpMkLst>
            <pc:docMk/>
            <pc:sldMk cId="3374866405" sldId="310"/>
            <ac:cxnSpMk id="316" creationId="{00000000-0000-0000-0000-000000000000}"/>
          </ac:cxnSpMkLst>
        </pc:cxnChg>
        <pc:cxnChg chg="del mod">
          <ac:chgData name="Nicholas Salim" userId="df98c569da5119a0" providerId="LiveId" clId="{6342C22B-DB83-4EC4-ADC6-5099267B93F3}" dt="2022-12-20T04:46:45.855" v="363" actId="478"/>
          <ac:cxnSpMkLst>
            <pc:docMk/>
            <pc:sldMk cId="3374866405" sldId="310"/>
            <ac:cxnSpMk id="321" creationId="{00000000-0000-0000-0000-000000000000}"/>
          </ac:cxnSpMkLst>
        </pc:cxnChg>
      </pc:sldChg>
      <pc:sldChg chg="addSp delSp modSp add mod">
        <pc:chgData name="Nicholas Salim" userId="df98c569da5119a0" providerId="LiveId" clId="{6342C22B-DB83-4EC4-ADC6-5099267B93F3}" dt="2022-12-20T04:52:29.177" v="506" actId="1076"/>
        <pc:sldMkLst>
          <pc:docMk/>
          <pc:sldMk cId="4216009644" sldId="311"/>
        </pc:sldMkLst>
        <pc:spChg chg="mod">
          <ac:chgData name="Nicholas Salim" userId="df98c569da5119a0" providerId="LiveId" clId="{6342C22B-DB83-4EC4-ADC6-5099267B93F3}" dt="2022-12-20T04:51:47.141" v="500" actId="20577"/>
          <ac:spMkLst>
            <pc:docMk/>
            <pc:sldMk cId="4216009644" sldId="311"/>
            <ac:spMk id="410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4:51:42.710" v="492" actId="20577"/>
          <ac:spMkLst>
            <pc:docMk/>
            <pc:sldMk cId="4216009644" sldId="311"/>
            <ac:spMk id="411" creationId="{00000000-0000-0000-0000-000000000000}"/>
          </ac:spMkLst>
        </pc:spChg>
        <pc:picChg chg="add mod ord">
          <ac:chgData name="Nicholas Salim" userId="df98c569da5119a0" providerId="LiveId" clId="{6342C22B-DB83-4EC4-ADC6-5099267B93F3}" dt="2022-12-20T04:52:29.177" v="506" actId="1076"/>
          <ac:picMkLst>
            <pc:docMk/>
            <pc:sldMk cId="4216009644" sldId="311"/>
            <ac:picMk id="2" creationId="{F32E6F34-06C4-6CF4-7A84-41E8A3060FEB}"/>
          </ac:picMkLst>
        </pc:picChg>
        <pc:picChg chg="del">
          <ac:chgData name="Nicholas Salim" userId="df98c569da5119a0" providerId="LiveId" clId="{6342C22B-DB83-4EC4-ADC6-5099267B93F3}" dt="2022-12-20T04:52:10.647" v="502" actId="478"/>
          <ac:picMkLst>
            <pc:docMk/>
            <pc:sldMk cId="4216009644" sldId="311"/>
            <ac:picMk id="5" creationId="{2BD0946B-38A2-335B-0494-C72DAD8E92AA}"/>
          </ac:picMkLst>
        </pc:picChg>
      </pc:sldChg>
      <pc:sldChg chg="addSp delSp modSp add mod">
        <pc:chgData name="Nicholas Salim" userId="df98c569da5119a0" providerId="LiveId" clId="{6342C22B-DB83-4EC4-ADC6-5099267B93F3}" dt="2022-12-20T06:07:12.088" v="1879" actId="1076"/>
        <pc:sldMkLst>
          <pc:docMk/>
          <pc:sldMk cId="2858418914" sldId="312"/>
        </pc:sldMkLst>
        <pc:spChg chg="del">
          <ac:chgData name="Nicholas Salim" userId="df98c569da5119a0" providerId="LiveId" clId="{6342C22B-DB83-4EC4-ADC6-5099267B93F3}" dt="2022-12-20T05:02:55.108" v="600" actId="478"/>
          <ac:spMkLst>
            <pc:docMk/>
            <pc:sldMk cId="2858418914" sldId="312"/>
            <ac:spMk id="4" creationId="{32579E62-0A79-6664-6B43-38FD91DE184D}"/>
          </ac:spMkLst>
        </pc:spChg>
        <pc:spChg chg="add mod">
          <ac:chgData name="Nicholas Salim" userId="df98c569da5119a0" providerId="LiveId" clId="{6342C22B-DB83-4EC4-ADC6-5099267B93F3}" dt="2022-12-20T05:24:48.284" v="1303" actId="20577"/>
          <ac:spMkLst>
            <pc:docMk/>
            <pc:sldMk cId="2858418914" sldId="312"/>
            <ac:spMk id="5" creationId="{8F7577CE-91A8-92A3-F490-8E2CEA410C13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7" creationId="{D9B62B28-3FCA-4013-00A2-895A8DB23835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8" creationId="{740D1BC0-E0EA-6E91-1327-1C6AEE92EA0B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9" creationId="{F4AC63B7-923E-A5FE-486F-F123D27D6B80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10" creationId="{685BE86E-1FA6-B47C-7C5A-0D8D59C302A4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11" creationId="{52E7DB8D-F845-C1E9-E433-07E3F1D35AFC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12" creationId="{95E31CF3-9575-8191-119F-A6D5A9D4ECDC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13" creationId="{6F7ABA61-407B-3252-402B-D6FCFF8570A0}"/>
          </ac:spMkLst>
        </pc:spChg>
        <pc:spChg chg="mod">
          <ac:chgData name="Nicholas Salim" userId="df98c569da5119a0" providerId="LiveId" clId="{6342C22B-DB83-4EC4-ADC6-5099267B93F3}" dt="2022-12-20T06:06:51.991" v="1877"/>
          <ac:spMkLst>
            <pc:docMk/>
            <pc:sldMk cId="2858418914" sldId="312"/>
            <ac:spMk id="14" creationId="{BBCEC643-2E2E-F1EA-DCAD-AA4D13AB5D45}"/>
          </ac:spMkLst>
        </pc:spChg>
        <pc:spChg chg="mod">
          <ac:chgData name="Nicholas Salim" userId="df98c569da5119a0" providerId="LiveId" clId="{6342C22B-DB83-4EC4-ADC6-5099267B93F3}" dt="2022-12-20T05:38:47.558" v="1338" actId="20577"/>
          <ac:spMkLst>
            <pc:docMk/>
            <pc:sldMk cId="2858418914" sldId="312"/>
            <ac:spMk id="327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7:12.088" v="1879" actId="1076"/>
          <ac:grpSpMkLst>
            <pc:docMk/>
            <pc:sldMk cId="2858418914" sldId="312"/>
            <ac:grpSpMk id="6" creationId="{395DC916-CE03-B6D6-7781-EACD9D6DFEBA}"/>
          </ac:grpSpMkLst>
        </pc:grpChg>
        <pc:picChg chg="del">
          <ac:chgData name="Nicholas Salim" userId="df98c569da5119a0" providerId="LiveId" clId="{6342C22B-DB83-4EC4-ADC6-5099267B93F3}" dt="2022-12-20T05:02:55.108" v="600" actId="478"/>
          <ac:picMkLst>
            <pc:docMk/>
            <pc:sldMk cId="2858418914" sldId="312"/>
            <ac:picMk id="3" creationId="{05FD336C-308D-4EDE-EC3D-F478CBD1E58F}"/>
          </ac:picMkLst>
        </pc:picChg>
      </pc:sldChg>
      <pc:sldChg chg="addSp delSp modSp add mod">
        <pc:chgData name="Nicholas Salim" userId="df98c569da5119a0" providerId="LiveId" clId="{6342C22B-DB83-4EC4-ADC6-5099267B93F3}" dt="2022-12-20T06:07:52.096" v="1881" actId="1076"/>
        <pc:sldMkLst>
          <pc:docMk/>
          <pc:sldMk cId="2367225683" sldId="313"/>
        </pc:sldMkLst>
        <pc:spChg chg="add mod">
          <ac:chgData name="Nicholas Salim" userId="df98c569da5119a0" providerId="LiveId" clId="{6342C22B-DB83-4EC4-ADC6-5099267B93F3}" dt="2022-12-20T05:23:12.068" v="1229" actId="20577"/>
          <ac:spMkLst>
            <pc:docMk/>
            <pc:sldMk cId="2367225683" sldId="313"/>
            <ac:spMk id="2" creationId="{C96E96DE-E3F4-83BF-1AFE-D471A5913D5E}"/>
          </ac:spMkLst>
        </pc:spChg>
        <pc:spChg chg="add mod">
          <ac:chgData name="Nicholas Salim" userId="df98c569da5119a0" providerId="LiveId" clId="{6342C22B-DB83-4EC4-ADC6-5099267B93F3}" dt="2022-12-20T05:24:05.785" v="1298" actId="20577"/>
          <ac:spMkLst>
            <pc:docMk/>
            <pc:sldMk cId="2367225683" sldId="313"/>
            <ac:spMk id="3" creationId="{116144F6-ADCD-AEDF-86A3-CF669DA551B6}"/>
          </ac:spMkLst>
        </pc:spChg>
        <pc:spChg chg="mod">
          <ac:chgData name="Nicholas Salim" userId="df98c569da5119a0" providerId="LiveId" clId="{6342C22B-DB83-4EC4-ADC6-5099267B93F3}" dt="2022-12-20T06:07:43.793" v="1880"/>
          <ac:spMkLst>
            <pc:docMk/>
            <pc:sldMk cId="2367225683" sldId="313"/>
            <ac:spMk id="5" creationId="{EA172E67-4194-C98D-220E-6F59F8992B6F}"/>
          </ac:spMkLst>
        </pc:spChg>
        <pc:spChg chg="mod">
          <ac:chgData name="Nicholas Salim" userId="df98c569da5119a0" providerId="LiveId" clId="{6342C22B-DB83-4EC4-ADC6-5099267B93F3}" dt="2022-12-20T06:07:43.793" v="1880"/>
          <ac:spMkLst>
            <pc:docMk/>
            <pc:sldMk cId="2367225683" sldId="313"/>
            <ac:spMk id="6" creationId="{F77CBD96-D73A-104B-D30B-CC92982DDCE1}"/>
          </ac:spMkLst>
        </pc:spChg>
        <pc:spChg chg="mod">
          <ac:chgData name="Nicholas Salim" userId="df98c569da5119a0" providerId="LiveId" clId="{6342C22B-DB83-4EC4-ADC6-5099267B93F3}" dt="2022-12-20T06:07:43.793" v="1880"/>
          <ac:spMkLst>
            <pc:docMk/>
            <pc:sldMk cId="2367225683" sldId="313"/>
            <ac:spMk id="7" creationId="{45854CB2-FEF6-5D62-A8D9-64B14CDE81D6}"/>
          </ac:spMkLst>
        </pc:spChg>
        <pc:spChg chg="mod">
          <ac:chgData name="Nicholas Salim" userId="df98c569da5119a0" providerId="LiveId" clId="{6342C22B-DB83-4EC4-ADC6-5099267B93F3}" dt="2022-12-20T06:07:43.793" v="1880"/>
          <ac:spMkLst>
            <pc:docMk/>
            <pc:sldMk cId="2367225683" sldId="313"/>
            <ac:spMk id="8" creationId="{4CC2CCD3-35D0-1C22-EFE0-41ADBAFED125}"/>
          </ac:spMkLst>
        </pc:spChg>
        <pc:spChg chg="mod">
          <ac:chgData name="Nicholas Salim" userId="df98c569da5119a0" providerId="LiveId" clId="{6342C22B-DB83-4EC4-ADC6-5099267B93F3}" dt="2022-12-20T06:07:43.793" v="1880"/>
          <ac:spMkLst>
            <pc:docMk/>
            <pc:sldMk cId="2367225683" sldId="313"/>
            <ac:spMk id="9" creationId="{18938EB8-5DDD-3E21-C00E-EDF864BB8FFB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29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00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5:39:02.189" v="1366" actId="20577"/>
          <ac:spMkLst>
            <pc:docMk/>
            <pc:sldMk cId="2367225683" sldId="313"/>
            <ac:spMk id="30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6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7.577" v="959" actId="478"/>
          <ac:spMkLst>
            <pc:docMk/>
            <pc:sldMk cId="2367225683" sldId="313"/>
            <ac:spMk id="307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08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0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0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1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2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4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5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17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3.067" v="958" actId="478"/>
          <ac:spMkLst>
            <pc:docMk/>
            <pc:sldMk cId="2367225683" sldId="313"/>
            <ac:spMk id="318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1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15:50.492" v="957" actId="478"/>
          <ac:spMkLst>
            <pc:docMk/>
            <pc:sldMk cId="2367225683" sldId="313"/>
            <ac:spMk id="320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7:52.096" v="1881" actId="1076"/>
          <ac:grpSpMkLst>
            <pc:docMk/>
            <pc:sldMk cId="2367225683" sldId="313"/>
            <ac:grpSpMk id="4" creationId="{030B662B-6C6B-38CB-CA48-95289E8FBE90}"/>
          </ac:grpSpMkLst>
        </pc:grpChg>
        <pc:cxnChg chg="del mod">
          <ac:chgData name="Nicholas Salim" userId="df98c569da5119a0" providerId="LiveId" clId="{6342C22B-DB83-4EC4-ADC6-5099267B93F3}" dt="2022-12-20T05:15:53.067" v="958" actId="478"/>
          <ac:cxnSpMkLst>
            <pc:docMk/>
            <pc:sldMk cId="2367225683" sldId="313"/>
            <ac:cxnSpMk id="316" creationId="{00000000-0000-0000-0000-000000000000}"/>
          </ac:cxnSpMkLst>
        </pc:cxnChg>
        <pc:cxnChg chg="del mod">
          <ac:chgData name="Nicholas Salim" userId="df98c569da5119a0" providerId="LiveId" clId="{6342C22B-DB83-4EC4-ADC6-5099267B93F3}" dt="2022-12-20T05:15:50.492" v="957" actId="478"/>
          <ac:cxnSpMkLst>
            <pc:docMk/>
            <pc:sldMk cId="2367225683" sldId="313"/>
            <ac:cxnSpMk id="321" creationId="{00000000-0000-0000-0000-000000000000}"/>
          </ac:cxnSpMkLst>
        </pc:cxnChg>
      </pc:sldChg>
      <pc:sldChg chg="addSp delSp modSp add mod">
        <pc:chgData name="Nicholas Salim" userId="df98c569da5119a0" providerId="LiveId" clId="{6342C22B-DB83-4EC4-ADC6-5099267B93F3}" dt="2022-12-20T06:08:23.951" v="1883" actId="1076"/>
        <pc:sldMkLst>
          <pc:docMk/>
          <pc:sldMk cId="2859405679" sldId="314"/>
        </pc:sldMkLst>
        <pc:spChg chg="del">
          <ac:chgData name="Nicholas Salim" userId="df98c569da5119a0" providerId="LiveId" clId="{6342C22B-DB83-4EC4-ADC6-5099267B93F3}" dt="2022-12-20T05:25:44.929" v="1305" actId="478"/>
          <ac:spMkLst>
            <pc:docMk/>
            <pc:sldMk cId="2859405679" sldId="314"/>
            <ac:spMk id="5" creationId="{8F7577CE-91A8-92A3-F490-8E2CEA410C13}"/>
          </ac:spMkLst>
        </pc:spChg>
        <pc:spChg chg="mod">
          <ac:chgData name="Nicholas Salim" userId="df98c569da5119a0" providerId="LiveId" clId="{6342C22B-DB83-4EC4-ADC6-5099267B93F3}" dt="2022-12-20T06:08:19.139" v="1882"/>
          <ac:spMkLst>
            <pc:docMk/>
            <pc:sldMk cId="2859405679" sldId="314"/>
            <ac:spMk id="6" creationId="{3593914C-E766-358C-F577-361023C52874}"/>
          </ac:spMkLst>
        </pc:spChg>
        <pc:spChg chg="mod">
          <ac:chgData name="Nicholas Salim" userId="df98c569da5119a0" providerId="LiveId" clId="{6342C22B-DB83-4EC4-ADC6-5099267B93F3}" dt="2022-12-20T06:08:19.139" v="1882"/>
          <ac:spMkLst>
            <pc:docMk/>
            <pc:sldMk cId="2859405679" sldId="314"/>
            <ac:spMk id="7" creationId="{35D08805-80C0-822E-C293-269F5BFB8A38}"/>
          </ac:spMkLst>
        </pc:spChg>
        <pc:spChg chg="mod">
          <ac:chgData name="Nicholas Salim" userId="df98c569da5119a0" providerId="LiveId" clId="{6342C22B-DB83-4EC4-ADC6-5099267B93F3}" dt="2022-12-20T05:40:44.394" v="1414" actId="1076"/>
          <ac:spMkLst>
            <pc:docMk/>
            <pc:sldMk cId="2859405679" sldId="314"/>
            <ac:spMk id="327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8:23.951" v="1883" actId="1076"/>
          <ac:grpSpMkLst>
            <pc:docMk/>
            <pc:sldMk cId="2859405679" sldId="314"/>
            <ac:grpSpMk id="4" creationId="{B43E897E-95AA-8FF7-E192-756883F1E4B3}"/>
          </ac:grpSpMkLst>
        </pc:grpChg>
        <pc:picChg chg="add mod modCrop">
          <ac:chgData name="Nicholas Salim" userId="df98c569da5119a0" providerId="LiveId" clId="{6342C22B-DB83-4EC4-ADC6-5099267B93F3}" dt="2022-12-20T05:40:49.348" v="1415" actId="1076"/>
          <ac:picMkLst>
            <pc:docMk/>
            <pc:sldMk cId="2859405679" sldId="314"/>
            <ac:picMk id="3" creationId="{3F25713B-8C80-67B3-3E46-0F0F0B39FD02}"/>
          </ac:picMkLst>
        </pc:picChg>
      </pc:sldChg>
      <pc:sldChg chg="addSp delSp modSp add mod">
        <pc:chgData name="Nicholas Salim" userId="df98c569da5119a0" providerId="LiveId" clId="{6342C22B-DB83-4EC4-ADC6-5099267B93F3}" dt="2022-12-20T05:46:23.496" v="1501" actId="1076"/>
        <pc:sldMkLst>
          <pc:docMk/>
          <pc:sldMk cId="2653524586" sldId="315"/>
        </pc:sldMkLst>
        <pc:spChg chg="add mod">
          <ac:chgData name="Nicholas Salim" userId="df98c569da5119a0" providerId="LiveId" clId="{6342C22B-DB83-4EC4-ADC6-5099267B93F3}" dt="2022-12-20T05:43:19.138" v="1486" actId="1037"/>
          <ac:spMkLst>
            <pc:docMk/>
            <pc:sldMk cId="2653524586" sldId="315"/>
            <ac:spMk id="2" creationId="{727ACC7D-D0C6-2C71-434D-37EB5413D5B0}"/>
          </ac:spMkLst>
        </pc:spChg>
        <pc:spChg chg="add mod">
          <ac:chgData name="Nicholas Salim" userId="df98c569da5119a0" providerId="LiveId" clId="{6342C22B-DB83-4EC4-ADC6-5099267B93F3}" dt="2022-12-20T05:43:19.138" v="1486" actId="1037"/>
          <ac:spMkLst>
            <pc:docMk/>
            <pc:sldMk cId="2653524586" sldId="315"/>
            <ac:spMk id="5" creationId="{BB37BED1-A6AF-400C-C8B8-5BEB13A3F30E}"/>
          </ac:spMkLst>
        </pc:spChg>
        <pc:spChg chg="mod">
          <ac:chgData name="Nicholas Salim" userId="df98c569da5119a0" providerId="LiveId" clId="{6342C22B-DB83-4EC4-ADC6-5099267B93F3}" dt="2022-12-20T05:43:04.569" v="1449" actId="20577"/>
          <ac:spMkLst>
            <pc:docMk/>
            <pc:sldMk cId="2653524586" sldId="315"/>
            <ac:spMk id="588" creationId="{00000000-0000-0000-0000-000000000000}"/>
          </ac:spMkLst>
        </pc:spChg>
        <pc:spChg chg="mod">
          <ac:chgData name="Nicholas Salim" userId="df98c569da5119a0" providerId="LiveId" clId="{6342C22B-DB83-4EC4-ADC6-5099267B93F3}" dt="2022-12-20T05:41:15.614" v="1418" actId="20577"/>
          <ac:spMkLst>
            <pc:docMk/>
            <pc:sldMk cId="2653524586" sldId="315"/>
            <ac:spMk id="589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42:47.495" v="1437" actId="478"/>
          <ac:spMkLst>
            <pc:docMk/>
            <pc:sldMk cId="2653524586" sldId="315"/>
            <ac:spMk id="593" creationId="{00000000-0000-0000-0000-000000000000}"/>
          </ac:spMkLst>
        </pc:spChg>
        <pc:spChg chg="del">
          <ac:chgData name="Nicholas Salim" userId="df98c569da5119a0" providerId="LiveId" clId="{6342C22B-DB83-4EC4-ADC6-5099267B93F3}" dt="2022-12-20T05:42:45.451" v="1436" actId="478"/>
          <ac:spMkLst>
            <pc:docMk/>
            <pc:sldMk cId="2653524586" sldId="315"/>
            <ac:spMk id="594" creationId="{00000000-0000-0000-0000-000000000000}"/>
          </ac:spMkLst>
        </pc:spChg>
        <pc:picChg chg="del">
          <ac:chgData name="Nicholas Salim" userId="df98c569da5119a0" providerId="LiveId" clId="{6342C22B-DB83-4EC4-ADC6-5099267B93F3}" dt="2022-12-20T05:42:16.392" v="1433" actId="478"/>
          <ac:picMkLst>
            <pc:docMk/>
            <pc:sldMk cId="2653524586" sldId="315"/>
            <ac:picMk id="3" creationId="{16976605-20AC-A57A-F8DB-C5DE835631C9}"/>
          </ac:picMkLst>
        </pc:picChg>
        <pc:picChg chg="add del mod">
          <ac:chgData name="Nicholas Salim" userId="df98c569da5119a0" providerId="LiveId" clId="{6342C22B-DB83-4EC4-ADC6-5099267B93F3}" dt="2022-12-20T05:43:26.265" v="1487" actId="478"/>
          <ac:picMkLst>
            <pc:docMk/>
            <pc:sldMk cId="2653524586" sldId="315"/>
            <ac:picMk id="4" creationId="{2728909F-64B6-91DA-63F8-8A4362DDC756}"/>
          </ac:picMkLst>
        </pc:picChg>
        <pc:picChg chg="add mod">
          <ac:chgData name="Nicholas Salim" userId="df98c569da5119a0" providerId="LiveId" clId="{6342C22B-DB83-4EC4-ADC6-5099267B93F3}" dt="2022-12-20T05:46:23.496" v="1501" actId="1076"/>
          <ac:picMkLst>
            <pc:docMk/>
            <pc:sldMk cId="2653524586" sldId="315"/>
            <ac:picMk id="6" creationId="{CAA77D61-0EC4-C814-0E54-F582653C3FC2}"/>
          </ac:picMkLst>
        </pc:picChg>
      </pc:sldChg>
      <pc:sldChg chg="addSp delSp modSp add mod">
        <pc:chgData name="Nicholas Salim" userId="df98c569da5119a0" providerId="LiveId" clId="{6342C22B-DB83-4EC4-ADC6-5099267B93F3}" dt="2022-12-20T06:03:49.049" v="1868" actId="1076"/>
        <pc:sldMkLst>
          <pc:docMk/>
          <pc:sldMk cId="649902545" sldId="316"/>
        </pc:sldMkLst>
        <pc:spChg chg="mod">
          <ac:chgData name="Nicholas Salim" userId="df98c569da5119a0" providerId="LiveId" clId="{6342C22B-DB83-4EC4-ADC6-5099267B93F3}" dt="2022-12-20T05:54:07.232" v="1741" actId="20577"/>
          <ac:spMkLst>
            <pc:docMk/>
            <pc:sldMk cId="649902545" sldId="316"/>
            <ac:spMk id="2" creationId="{C96E96DE-E3F4-83BF-1AFE-D471A5913D5E}"/>
          </ac:spMkLst>
        </pc:spChg>
        <pc:spChg chg="del">
          <ac:chgData name="Nicholas Salim" userId="df98c569da5119a0" providerId="LiveId" clId="{6342C22B-DB83-4EC4-ADC6-5099267B93F3}" dt="2022-12-20T05:48:22.676" v="1518" actId="478"/>
          <ac:spMkLst>
            <pc:docMk/>
            <pc:sldMk cId="649902545" sldId="316"/>
            <ac:spMk id="3" creationId="{116144F6-ADCD-AEDF-86A3-CF669DA551B6}"/>
          </ac:spMkLst>
        </pc:spChg>
        <pc:spChg chg="mod">
          <ac:chgData name="Nicholas Salim" userId="df98c569da5119a0" providerId="LiveId" clId="{6342C22B-DB83-4EC4-ADC6-5099267B93F3}" dt="2022-12-20T06:03:44.273" v="1867"/>
          <ac:spMkLst>
            <pc:docMk/>
            <pc:sldMk cId="649902545" sldId="316"/>
            <ac:spMk id="5" creationId="{1139B814-165D-B061-A236-89768817591A}"/>
          </ac:spMkLst>
        </pc:spChg>
        <pc:spChg chg="mod">
          <ac:chgData name="Nicholas Salim" userId="df98c569da5119a0" providerId="LiveId" clId="{6342C22B-DB83-4EC4-ADC6-5099267B93F3}" dt="2022-12-20T06:03:44.273" v="1867"/>
          <ac:spMkLst>
            <pc:docMk/>
            <pc:sldMk cId="649902545" sldId="316"/>
            <ac:spMk id="6" creationId="{BAD5027E-0DC6-6E76-32C2-6E2D7B64B39B}"/>
          </ac:spMkLst>
        </pc:spChg>
        <pc:spChg chg="mod">
          <ac:chgData name="Nicholas Salim" userId="df98c569da5119a0" providerId="LiveId" clId="{6342C22B-DB83-4EC4-ADC6-5099267B93F3}" dt="2022-12-20T06:03:44.273" v="1867"/>
          <ac:spMkLst>
            <pc:docMk/>
            <pc:sldMk cId="649902545" sldId="316"/>
            <ac:spMk id="7" creationId="{EC5B296B-A367-BF21-2798-E451A27DAF8C}"/>
          </ac:spMkLst>
        </pc:spChg>
        <pc:spChg chg="mod">
          <ac:chgData name="Nicholas Salim" userId="df98c569da5119a0" providerId="LiveId" clId="{6342C22B-DB83-4EC4-ADC6-5099267B93F3}" dt="2022-12-20T06:03:44.273" v="1867"/>
          <ac:spMkLst>
            <pc:docMk/>
            <pc:sldMk cId="649902545" sldId="316"/>
            <ac:spMk id="8" creationId="{3C0188D9-3339-1264-0124-2B2BF7BDBCC0}"/>
          </ac:spMkLst>
        </pc:spChg>
        <pc:spChg chg="mod">
          <ac:chgData name="Nicholas Salim" userId="df98c569da5119a0" providerId="LiveId" clId="{6342C22B-DB83-4EC4-ADC6-5099267B93F3}" dt="2022-12-20T05:48:14.321" v="1510" actId="20577"/>
          <ac:spMkLst>
            <pc:docMk/>
            <pc:sldMk cId="649902545" sldId="316"/>
            <ac:spMk id="301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3:49.049" v="1868" actId="1076"/>
          <ac:grpSpMkLst>
            <pc:docMk/>
            <pc:sldMk cId="649902545" sldId="316"/>
            <ac:grpSpMk id="4" creationId="{5D175D19-AE04-C3D4-1959-722898C4DAAE}"/>
          </ac:grpSpMkLst>
        </pc:grpChg>
      </pc:sldChg>
      <pc:sldChg chg="addSp delSp modSp add mod">
        <pc:chgData name="Nicholas Salim" userId="df98c569da5119a0" providerId="LiveId" clId="{6342C22B-DB83-4EC4-ADC6-5099267B93F3}" dt="2022-12-20T06:05:06.865" v="1870" actId="1076"/>
        <pc:sldMkLst>
          <pc:docMk/>
          <pc:sldMk cId="1101974255" sldId="317"/>
        </pc:sldMkLst>
        <pc:spChg chg="del">
          <ac:chgData name="Nicholas Salim" userId="df98c569da5119a0" providerId="LiveId" clId="{6342C22B-DB83-4EC4-ADC6-5099267B93F3}" dt="2022-12-20T05:54:44.085" v="1744" actId="478"/>
          <ac:spMkLst>
            <pc:docMk/>
            <pc:sldMk cId="1101974255" sldId="317"/>
            <ac:spMk id="2" creationId="{7E2C04E3-9EE9-6ADE-95BC-D956DC679BAC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5" creationId="{B8512951-E878-4E08-4BF2-6E962FAF0B2D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6" creationId="{91AEA881-1069-9597-1419-5E379CAA69F8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7" creationId="{28776B6A-E7EF-3079-7E8A-C567970091A6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8" creationId="{E325BE79-35E6-E88C-506B-2627C7B166FA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9" creationId="{88CE520C-01A2-8F29-FDA3-8647DD95C3FA}"/>
          </ac:spMkLst>
        </pc:spChg>
        <pc:spChg chg="mod">
          <ac:chgData name="Nicholas Salim" userId="df98c569da5119a0" providerId="LiveId" clId="{6342C22B-DB83-4EC4-ADC6-5099267B93F3}" dt="2022-12-20T06:05:00.736" v="1869"/>
          <ac:spMkLst>
            <pc:docMk/>
            <pc:sldMk cId="1101974255" sldId="317"/>
            <ac:spMk id="10" creationId="{8684CFAB-C66A-B591-4581-C586C8E9F900}"/>
          </ac:spMkLst>
        </pc:spChg>
        <pc:spChg chg="mod">
          <ac:chgData name="Nicholas Salim" userId="df98c569da5119a0" providerId="LiveId" clId="{6342C22B-DB83-4EC4-ADC6-5099267B93F3}" dt="2022-12-20T05:59:31.027" v="1854" actId="20577"/>
          <ac:spMkLst>
            <pc:docMk/>
            <pc:sldMk cId="1101974255" sldId="317"/>
            <ac:spMk id="301" creationId="{00000000-0000-0000-0000-000000000000}"/>
          </ac:spMkLst>
        </pc:spChg>
        <pc:grpChg chg="add mod">
          <ac:chgData name="Nicholas Salim" userId="df98c569da5119a0" providerId="LiveId" clId="{6342C22B-DB83-4EC4-ADC6-5099267B93F3}" dt="2022-12-20T06:05:06.865" v="1870" actId="1076"/>
          <ac:grpSpMkLst>
            <pc:docMk/>
            <pc:sldMk cId="1101974255" sldId="317"/>
            <ac:grpSpMk id="3" creationId="{2EEC0086-F262-B1CF-F0FC-C209A8E717B0}"/>
          </ac:grpSpMkLst>
        </pc:grpChg>
        <pc:picChg chg="del">
          <ac:chgData name="Nicholas Salim" userId="df98c569da5119a0" providerId="LiveId" clId="{6342C22B-DB83-4EC4-ADC6-5099267B93F3}" dt="2022-12-20T05:54:38.324" v="1743" actId="478"/>
          <ac:picMkLst>
            <pc:docMk/>
            <pc:sldMk cId="1101974255" sldId="317"/>
            <ac:picMk id="4" creationId="{3161F0BB-6725-AAEE-1FB0-F0051CF777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67502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737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737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7378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7378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7378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be2c388ef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be2c388ef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764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e2c388e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e2c388e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8091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4488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bbb6639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bbb6639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6732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be2c388e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be2c388e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34924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e2c388e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e2c388e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60973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be2c388e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be2c388e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84049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e2c388e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e2c388e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14210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be2c388ef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be2c388ef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97308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e2c388e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be2c388e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bbb6639c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bbb6639c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bbb6639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bbb6639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54494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e2c388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e2c388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be2c388ef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be2c388ef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981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e2c388e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e2c388e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e2c388e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e2c388e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9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bbb6639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bbb6639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6821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1906" y="1340125"/>
            <a:ext cx="4653300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/>
          </p:nvPr>
        </p:nvSpPr>
        <p:spPr>
          <a:xfrm>
            <a:off x="125357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25357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3"/>
          </p:nvPr>
        </p:nvSpPr>
        <p:spPr>
          <a:xfrm>
            <a:off x="3578947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3578948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5"/>
          </p:nvPr>
        </p:nvSpPr>
        <p:spPr>
          <a:xfrm>
            <a:off x="125357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1253575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7"/>
          </p:nvPr>
        </p:nvSpPr>
        <p:spPr>
          <a:xfrm>
            <a:off x="3578947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3578948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9"/>
          </p:nvPr>
        </p:nvSpPr>
        <p:spPr>
          <a:xfrm>
            <a:off x="590432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3"/>
          </p:nvPr>
        </p:nvSpPr>
        <p:spPr>
          <a:xfrm>
            <a:off x="5904327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14"/>
          </p:nvPr>
        </p:nvSpPr>
        <p:spPr>
          <a:xfrm>
            <a:off x="5904325" y="373227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5"/>
          </p:nvPr>
        </p:nvSpPr>
        <p:spPr>
          <a:xfrm>
            <a:off x="5904327" y="412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/>
          <p:nvPr/>
        </p:nvSpPr>
        <p:spPr>
          <a:xfrm rot="-5400000">
            <a:off x="-629775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305000" y="183700"/>
            <a:ext cx="19335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571500" y="3008925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2" hasCustomPrompt="1"/>
          </p:nvPr>
        </p:nvSpPr>
        <p:spPr>
          <a:xfrm>
            <a:off x="571500" y="1976763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571500" y="3922700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/>
          <p:nvPr/>
        </p:nvSpPr>
        <p:spPr>
          <a:xfrm flipH="1">
            <a:off x="-30375" y="17760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569825" y="3325"/>
            <a:ext cx="0" cy="174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65" name="Google Shape;165;p25"/>
          <p:cNvSpPr/>
          <p:nvPr/>
        </p:nvSpPr>
        <p:spPr>
          <a:xfrm rot="-5400000" flipH="1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33500" y="1796950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133500" y="764788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33500" y="2710725"/>
            <a:ext cx="3002100" cy="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312575" y="4250250"/>
            <a:ext cx="186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8574175" y="33828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485925" y="445025"/>
            <a:ext cx="354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1485925" y="1609325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85925" y="2000825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85925" y="3167650"/>
            <a:ext cx="24612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485925" y="3559150"/>
            <a:ext cx="24612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-5400000">
            <a:off x="-662550" y="3777250"/>
            <a:ext cx="24681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" name="Google Shape;29;p5"/>
          <p:cNvCxnSpPr/>
          <p:nvPr/>
        </p:nvCxnSpPr>
        <p:spPr>
          <a:xfrm rot="10800000">
            <a:off x="0" y="4608575"/>
            <a:ext cx="1531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-56925" y="183700"/>
            <a:ext cx="1891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33;p6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 flipH="1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70273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1270281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1270281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919627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919619" y="218672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4919619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1270273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1270281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1270281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919627" y="367780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919619" y="3989975"/>
            <a:ext cx="2954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9619" y="286450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200" b="1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/>
          <p:nvPr/>
        </p:nvSpPr>
        <p:spPr>
          <a:xfrm rot="-5400000">
            <a:off x="-622200" y="3896075"/>
            <a:ext cx="2387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7312575" y="183700"/>
            <a:ext cx="2161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" name="Google Shape;74;p13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/>
          </p:nvPr>
        </p:nvSpPr>
        <p:spPr>
          <a:xfrm>
            <a:off x="125362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53625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/>
          </p:nvPr>
        </p:nvSpPr>
        <p:spPr>
          <a:xfrm>
            <a:off x="3578997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3578998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/>
          </p:nvPr>
        </p:nvSpPr>
        <p:spPr>
          <a:xfrm>
            <a:off x="590437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5904377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flipH="1">
            <a:off x="-151125" y="183700"/>
            <a:ext cx="1986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85" name="Google Shape;85;p14"/>
          <p:cNvSpPr/>
          <p:nvPr/>
        </p:nvSpPr>
        <p:spPr>
          <a:xfrm rot="5400000" flipH="1">
            <a:off x="7385850" y="3892550"/>
            <a:ext cx="2380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85741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7312575" y="183700"/>
            <a:ext cx="19401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4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4128531" y="1606200"/>
            <a:ext cx="349200" cy="12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561906" y="3599975"/>
            <a:ext cx="46533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6</a:t>
            </a:r>
            <a:endParaRPr dirty="0"/>
          </a:p>
        </p:txBody>
      </p:sp>
      <p:sp>
        <p:nvSpPr>
          <p:cNvPr id="179" name="Google Shape;179;p29"/>
          <p:cNvSpPr txBox="1"/>
          <p:nvPr/>
        </p:nvSpPr>
        <p:spPr>
          <a:xfrm>
            <a:off x="834375" y="1495150"/>
            <a:ext cx="954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B</a:t>
            </a:r>
            <a:endParaRPr sz="8800" dirty="0">
              <a:solidFill>
                <a:schemeClr val="accen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181" name="Google Shape;181;p29"/>
          <p:cNvSpPr/>
          <p:nvPr/>
        </p:nvSpPr>
        <p:spPr>
          <a:xfrm rot="5400000">
            <a:off x="8064300" y="4100375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575331" y="113455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/>
          <p:nvPr/>
        </p:nvSpPr>
        <p:spPr>
          <a:xfrm rot="5400000">
            <a:off x="5240970" y="985900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81E1C8B-4FD0-DBA1-BC46-7699600D0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" b="1"/>
          <a:stretch/>
        </p:blipFill>
        <p:spPr>
          <a:xfrm>
            <a:off x="5668718" y="1016800"/>
            <a:ext cx="2899951" cy="2878111"/>
          </a:xfrm>
          <a:prstGeom prst="ellipse">
            <a:avLst/>
          </a:prstGeom>
        </p:spPr>
      </p:pic>
      <p:sp>
        <p:nvSpPr>
          <p:cNvPr id="184" name="Google Shape;184;p29"/>
          <p:cNvSpPr/>
          <p:nvPr/>
        </p:nvSpPr>
        <p:spPr>
          <a:xfrm>
            <a:off x="4128531" y="340220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9"/>
          <p:cNvCxnSpPr/>
          <p:nvPr/>
        </p:nvCxnSpPr>
        <p:spPr>
          <a:xfrm rot="10800000">
            <a:off x="714075" y="2842200"/>
            <a:ext cx="107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186" name="Google Shape;186;p29"/>
          <p:cNvCxnSpPr/>
          <p:nvPr/>
        </p:nvCxnSpPr>
        <p:spPr>
          <a:xfrm>
            <a:off x="604500" y="1441300"/>
            <a:ext cx="0" cy="12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sp>
        <p:nvSpPr>
          <p:cNvPr id="177" name="Google Shape;177;p29"/>
          <p:cNvSpPr txBox="1">
            <a:spLocks noGrp="1"/>
          </p:cNvSpPr>
          <p:nvPr>
            <p:ph type="ctrTitle"/>
          </p:nvPr>
        </p:nvSpPr>
        <p:spPr>
          <a:xfrm>
            <a:off x="465950" y="1490548"/>
            <a:ext cx="4653300" cy="19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UTIK DEVINA COLLECTION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oogle Shape;925;p53">
            <a:extLst>
              <a:ext uri="{FF2B5EF4-FFF2-40B4-BE49-F238E27FC236}">
                <a16:creationId xmlns="" xmlns:a16="http://schemas.microsoft.com/office/drawing/2014/main" id="{5D175D19-AE04-C3D4-1959-722898C4DAAE}"/>
              </a:ext>
            </a:extLst>
          </p:cNvPr>
          <p:cNvGrpSpPr/>
          <p:nvPr/>
        </p:nvGrpSpPr>
        <p:grpSpPr>
          <a:xfrm>
            <a:off x="7874988" y="3996663"/>
            <a:ext cx="372250" cy="377050"/>
            <a:chOff x="2284250" y="3369850"/>
            <a:chExt cx="372250" cy="377050"/>
          </a:xfrm>
        </p:grpSpPr>
        <p:sp>
          <p:nvSpPr>
            <p:cNvPr id="5" name="Google Shape;926;p53">
              <a:extLst>
                <a:ext uri="{FF2B5EF4-FFF2-40B4-BE49-F238E27FC236}">
                  <a16:creationId xmlns="" xmlns:a16="http://schemas.microsoft.com/office/drawing/2014/main" id="{1139B814-165D-B061-A236-89768817591A}"/>
                </a:ext>
              </a:extLst>
            </p:cNvPr>
            <p:cNvSpPr/>
            <p:nvPr/>
          </p:nvSpPr>
          <p:spPr>
            <a:xfrm>
              <a:off x="2362575" y="3524825"/>
              <a:ext cx="215600" cy="80725"/>
            </a:xfrm>
            <a:custGeom>
              <a:avLst/>
              <a:gdLst/>
              <a:ahLst/>
              <a:cxnLst/>
              <a:rect l="l" t="t" r="r" b="b"/>
              <a:pathLst>
                <a:path w="8624" h="3229" extrusionOk="0">
                  <a:moveTo>
                    <a:pt x="2425" y="0"/>
                  </a:moveTo>
                  <a:cubicBezTo>
                    <a:pt x="2098" y="0"/>
                    <a:pt x="1935" y="164"/>
                    <a:pt x="1690" y="450"/>
                  </a:cubicBezTo>
                  <a:cubicBezTo>
                    <a:pt x="1431" y="818"/>
                    <a:pt x="1009" y="1063"/>
                    <a:pt x="545" y="1076"/>
                  </a:cubicBezTo>
                  <a:cubicBezTo>
                    <a:pt x="355" y="1076"/>
                    <a:pt x="178" y="1035"/>
                    <a:pt x="0" y="954"/>
                  </a:cubicBezTo>
                  <a:lnTo>
                    <a:pt x="0" y="2997"/>
                  </a:lnTo>
                  <a:cubicBezTo>
                    <a:pt x="137" y="3147"/>
                    <a:pt x="341" y="3229"/>
                    <a:pt x="545" y="3229"/>
                  </a:cubicBezTo>
                  <a:cubicBezTo>
                    <a:pt x="872" y="3229"/>
                    <a:pt x="1036" y="3065"/>
                    <a:pt x="1281" y="2793"/>
                  </a:cubicBezTo>
                  <a:cubicBezTo>
                    <a:pt x="1553" y="2371"/>
                    <a:pt x="1993" y="2159"/>
                    <a:pt x="2430" y="2159"/>
                  </a:cubicBezTo>
                  <a:cubicBezTo>
                    <a:pt x="2868" y="2159"/>
                    <a:pt x="3304" y="2371"/>
                    <a:pt x="3570" y="2793"/>
                  </a:cubicBezTo>
                  <a:cubicBezTo>
                    <a:pt x="3828" y="3065"/>
                    <a:pt x="3978" y="3229"/>
                    <a:pt x="4319" y="3229"/>
                  </a:cubicBezTo>
                  <a:cubicBezTo>
                    <a:pt x="4646" y="3229"/>
                    <a:pt x="4809" y="3065"/>
                    <a:pt x="5055" y="2793"/>
                  </a:cubicBezTo>
                  <a:cubicBezTo>
                    <a:pt x="5320" y="2371"/>
                    <a:pt x="5759" y="2159"/>
                    <a:pt x="6199" y="2159"/>
                  </a:cubicBezTo>
                  <a:cubicBezTo>
                    <a:pt x="6638" y="2159"/>
                    <a:pt x="7077" y="2371"/>
                    <a:pt x="7343" y="2793"/>
                  </a:cubicBezTo>
                  <a:cubicBezTo>
                    <a:pt x="7588" y="3065"/>
                    <a:pt x="7752" y="3229"/>
                    <a:pt x="8079" y="3229"/>
                  </a:cubicBezTo>
                  <a:cubicBezTo>
                    <a:pt x="8283" y="3229"/>
                    <a:pt x="8487" y="3147"/>
                    <a:pt x="8624" y="2997"/>
                  </a:cubicBezTo>
                  <a:lnTo>
                    <a:pt x="8624" y="954"/>
                  </a:lnTo>
                  <a:cubicBezTo>
                    <a:pt x="8460" y="1035"/>
                    <a:pt x="8269" y="1076"/>
                    <a:pt x="8079" y="1076"/>
                  </a:cubicBezTo>
                  <a:cubicBezTo>
                    <a:pt x="7629" y="1063"/>
                    <a:pt x="7193" y="831"/>
                    <a:pt x="6934" y="450"/>
                  </a:cubicBezTo>
                  <a:cubicBezTo>
                    <a:pt x="6689" y="164"/>
                    <a:pt x="6526" y="0"/>
                    <a:pt x="6199" y="0"/>
                  </a:cubicBezTo>
                  <a:cubicBezTo>
                    <a:pt x="5872" y="0"/>
                    <a:pt x="5708" y="164"/>
                    <a:pt x="5463" y="450"/>
                  </a:cubicBezTo>
                  <a:cubicBezTo>
                    <a:pt x="5191" y="865"/>
                    <a:pt x="4751" y="1073"/>
                    <a:pt x="4314" y="1073"/>
                  </a:cubicBezTo>
                  <a:cubicBezTo>
                    <a:pt x="3876" y="1073"/>
                    <a:pt x="3440" y="865"/>
                    <a:pt x="3175" y="450"/>
                  </a:cubicBezTo>
                  <a:cubicBezTo>
                    <a:pt x="2916" y="164"/>
                    <a:pt x="2766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7;p53">
              <a:extLst>
                <a:ext uri="{FF2B5EF4-FFF2-40B4-BE49-F238E27FC236}">
                  <a16:creationId xmlns="" xmlns:a16="http://schemas.microsoft.com/office/drawing/2014/main" id="{BAD5027E-0DC6-6E76-32C2-6E2D7B64B39B}"/>
                </a:ext>
              </a:extLst>
            </p:cNvPr>
            <p:cNvSpPr/>
            <p:nvPr/>
          </p:nvSpPr>
          <p:spPr>
            <a:xfrm>
              <a:off x="2284250" y="3372575"/>
              <a:ext cx="372250" cy="165550"/>
            </a:xfrm>
            <a:custGeom>
              <a:avLst/>
              <a:gdLst/>
              <a:ahLst/>
              <a:cxnLst/>
              <a:rect l="l" t="t" r="r" b="b"/>
              <a:pathLst>
                <a:path w="14890" h="6622" extrusionOk="0">
                  <a:moveTo>
                    <a:pt x="4782" y="1"/>
                  </a:moveTo>
                  <a:lnTo>
                    <a:pt x="1213" y="1445"/>
                  </a:lnTo>
                  <a:lnTo>
                    <a:pt x="0" y="5545"/>
                  </a:lnTo>
                  <a:lnTo>
                    <a:pt x="2602" y="5545"/>
                  </a:lnTo>
                  <a:lnTo>
                    <a:pt x="2602" y="2862"/>
                  </a:lnTo>
                  <a:lnTo>
                    <a:pt x="3133" y="2862"/>
                  </a:lnTo>
                  <a:lnTo>
                    <a:pt x="3133" y="6390"/>
                  </a:lnTo>
                  <a:cubicBezTo>
                    <a:pt x="3270" y="6540"/>
                    <a:pt x="3474" y="6621"/>
                    <a:pt x="3678" y="6621"/>
                  </a:cubicBezTo>
                  <a:cubicBezTo>
                    <a:pt x="4005" y="6621"/>
                    <a:pt x="4169" y="6458"/>
                    <a:pt x="4414" y="6186"/>
                  </a:cubicBezTo>
                  <a:cubicBezTo>
                    <a:pt x="4686" y="5763"/>
                    <a:pt x="5126" y="5552"/>
                    <a:pt x="5563" y="5552"/>
                  </a:cubicBezTo>
                  <a:cubicBezTo>
                    <a:pt x="6001" y="5552"/>
                    <a:pt x="6437" y="5763"/>
                    <a:pt x="6703" y="6186"/>
                  </a:cubicBezTo>
                  <a:cubicBezTo>
                    <a:pt x="6961" y="6458"/>
                    <a:pt x="7111" y="6621"/>
                    <a:pt x="7452" y="6621"/>
                  </a:cubicBezTo>
                  <a:cubicBezTo>
                    <a:pt x="7779" y="6621"/>
                    <a:pt x="7942" y="6458"/>
                    <a:pt x="8188" y="6186"/>
                  </a:cubicBezTo>
                  <a:cubicBezTo>
                    <a:pt x="8453" y="5763"/>
                    <a:pt x="8892" y="5552"/>
                    <a:pt x="9332" y="5552"/>
                  </a:cubicBezTo>
                  <a:cubicBezTo>
                    <a:pt x="9771" y="5552"/>
                    <a:pt x="10210" y="5763"/>
                    <a:pt x="10476" y="6186"/>
                  </a:cubicBezTo>
                  <a:cubicBezTo>
                    <a:pt x="10721" y="6458"/>
                    <a:pt x="10885" y="6621"/>
                    <a:pt x="11212" y="6621"/>
                  </a:cubicBezTo>
                  <a:cubicBezTo>
                    <a:pt x="11416" y="6621"/>
                    <a:pt x="11620" y="6540"/>
                    <a:pt x="11757" y="6390"/>
                  </a:cubicBezTo>
                  <a:lnTo>
                    <a:pt x="11757" y="2862"/>
                  </a:lnTo>
                  <a:lnTo>
                    <a:pt x="12302" y="2862"/>
                  </a:lnTo>
                  <a:lnTo>
                    <a:pt x="12302" y="5286"/>
                  </a:lnTo>
                  <a:lnTo>
                    <a:pt x="14890" y="5286"/>
                  </a:lnTo>
                  <a:lnTo>
                    <a:pt x="13705" y="1445"/>
                  </a:lnTo>
                  <a:lnTo>
                    <a:pt x="10108" y="1"/>
                  </a:lnTo>
                  <a:cubicBezTo>
                    <a:pt x="9918" y="1336"/>
                    <a:pt x="8787" y="2317"/>
                    <a:pt x="7452" y="2317"/>
                  </a:cubicBezTo>
                  <a:cubicBezTo>
                    <a:pt x="6103" y="2317"/>
                    <a:pt x="4973" y="1336"/>
                    <a:pt x="4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8;p53">
              <a:extLst>
                <a:ext uri="{FF2B5EF4-FFF2-40B4-BE49-F238E27FC236}">
                  <a16:creationId xmlns="" xmlns:a16="http://schemas.microsoft.com/office/drawing/2014/main" id="{EC5B296B-A367-BF21-2798-E451A27DAF8C}"/>
                </a:ext>
              </a:extLst>
            </p:cNvPr>
            <p:cNvSpPr/>
            <p:nvPr/>
          </p:nvSpPr>
          <p:spPr>
            <a:xfrm>
              <a:off x="2362575" y="3592250"/>
              <a:ext cx="215600" cy="154650"/>
            </a:xfrm>
            <a:custGeom>
              <a:avLst/>
              <a:gdLst/>
              <a:ahLst/>
              <a:cxnLst/>
              <a:rect l="l" t="t" r="r" b="b"/>
              <a:pathLst>
                <a:path w="8624" h="6186" extrusionOk="0">
                  <a:moveTo>
                    <a:pt x="2425" y="0"/>
                  </a:moveTo>
                  <a:cubicBezTo>
                    <a:pt x="2098" y="0"/>
                    <a:pt x="1935" y="164"/>
                    <a:pt x="1690" y="436"/>
                  </a:cubicBezTo>
                  <a:cubicBezTo>
                    <a:pt x="1431" y="818"/>
                    <a:pt x="1009" y="1063"/>
                    <a:pt x="545" y="1077"/>
                  </a:cubicBezTo>
                  <a:cubicBezTo>
                    <a:pt x="355" y="1077"/>
                    <a:pt x="178" y="1036"/>
                    <a:pt x="0" y="954"/>
                  </a:cubicBezTo>
                  <a:lnTo>
                    <a:pt x="0" y="6185"/>
                  </a:lnTo>
                  <a:lnTo>
                    <a:pt x="8624" y="6185"/>
                  </a:lnTo>
                  <a:lnTo>
                    <a:pt x="8624" y="954"/>
                  </a:lnTo>
                  <a:cubicBezTo>
                    <a:pt x="8460" y="1036"/>
                    <a:pt x="8269" y="1077"/>
                    <a:pt x="8079" y="1077"/>
                  </a:cubicBezTo>
                  <a:cubicBezTo>
                    <a:pt x="7629" y="1063"/>
                    <a:pt x="7193" y="818"/>
                    <a:pt x="6934" y="436"/>
                  </a:cubicBezTo>
                  <a:cubicBezTo>
                    <a:pt x="6689" y="164"/>
                    <a:pt x="6526" y="0"/>
                    <a:pt x="6199" y="0"/>
                  </a:cubicBezTo>
                  <a:cubicBezTo>
                    <a:pt x="5872" y="0"/>
                    <a:pt x="5708" y="164"/>
                    <a:pt x="5463" y="436"/>
                  </a:cubicBezTo>
                  <a:cubicBezTo>
                    <a:pt x="5191" y="852"/>
                    <a:pt x="4751" y="1060"/>
                    <a:pt x="4312" y="1060"/>
                  </a:cubicBezTo>
                  <a:cubicBezTo>
                    <a:pt x="3873" y="1060"/>
                    <a:pt x="3433" y="852"/>
                    <a:pt x="3161" y="436"/>
                  </a:cubicBezTo>
                  <a:cubicBezTo>
                    <a:pt x="2916" y="164"/>
                    <a:pt x="2752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9;p53">
              <a:extLst>
                <a:ext uri="{FF2B5EF4-FFF2-40B4-BE49-F238E27FC236}">
                  <a16:creationId xmlns="" xmlns:a16="http://schemas.microsoft.com/office/drawing/2014/main" id="{3C0188D9-3339-1264-0124-2B2BF7BDBCC0}"/>
                </a:ext>
              </a:extLst>
            </p:cNvPr>
            <p:cNvSpPr/>
            <p:nvPr/>
          </p:nvSpPr>
          <p:spPr>
            <a:xfrm>
              <a:off x="2417075" y="3369850"/>
              <a:ext cx="106950" cy="47025"/>
            </a:xfrm>
            <a:custGeom>
              <a:avLst/>
              <a:gdLst/>
              <a:ahLst/>
              <a:cxnLst/>
              <a:rect l="l" t="t" r="r" b="b"/>
              <a:pathLst>
                <a:path w="4278" h="1881" extrusionOk="0">
                  <a:moveTo>
                    <a:pt x="0" y="1"/>
                  </a:moveTo>
                  <a:cubicBezTo>
                    <a:pt x="136" y="1077"/>
                    <a:pt x="1049" y="1881"/>
                    <a:pt x="2139" y="1881"/>
                  </a:cubicBezTo>
                  <a:cubicBezTo>
                    <a:pt x="3215" y="1881"/>
                    <a:pt x="4141" y="1077"/>
                    <a:pt x="4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96E96DE-E3F4-83BF-1AFE-D471A5913D5E}"/>
              </a:ext>
            </a:extLst>
          </p:cNvPr>
          <p:cNvSpPr txBox="1"/>
          <p:nvPr/>
        </p:nvSpPr>
        <p:spPr>
          <a:xfrm>
            <a:off x="1605069" y="1284073"/>
            <a:ext cx="6128425" cy="4324261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r>
              <a:rPr lang="id-ID" sz="1100" dirty="0" smtClean="0"/>
              <a:t>nonvalue_delete_orders	</a:t>
            </a:r>
            <a:endParaRPr lang="en-US" sz="1100" dirty="0" smtClean="0"/>
          </a:p>
          <a:p>
            <a:r>
              <a:rPr lang="id-ID" sz="1100" dirty="0" smtClean="0"/>
              <a:t>nonvalue_delete_payments</a:t>
            </a:r>
            <a:endParaRPr lang="en-US" sz="1100" dirty="0" smtClean="0"/>
          </a:p>
          <a:p>
            <a:r>
              <a:rPr lang="id-ID" sz="1100" dirty="0" smtClean="0"/>
              <a:t>nonvalue_delete_permissions</a:t>
            </a:r>
            <a:endParaRPr lang="en-US" sz="1100" dirty="0" smtClean="0"/>
          </a:p>
          <a:p>
            <a:r>
              <a:rPr lang="id-ID" sz="1100" dirty="0" smtClean="0"/>
              <a:t>nonvalue_delete_products</a:t>
            </a:r>
            <a:endParaRPr lang="en-US" sz="1100" dirty="0" smtClean="0"/>
          </a:p>
          <a:p>
            <a:r>
              <a:rPr lang="id-ID" sz="1100" dirty="0" smtClean="0"/>
              <a:t>nonvalue_delete_reviews	</a:t>
            </a:r>
            <a:endParaRPr lang="en-US" sz="1100" dirty="0" smtClean="0"/>
          </a:p>
          <a:p>
            <a:r>
              <a:rPr lang="id-ID" sz="1100" dirty="0" smtClean="0"/>
              <a:t>nonvalue_delete_shipments</a:t>
            </a:r>
            <a:endParaRPr lang="en-US" sz="1100" dirty="0" smtClean="0"/>
          </a:p>
          <a:p>
            <a:r>
              <a:rPr lang="id-ID" sz="1100" dirty="0" smtClean="0"/>
              <a:t>nonvalue_delete_slides	</a:t>
            </a:r>
            <a:endParaRPr lang="en-US" sz="1100" dirty="0" smtClean="0"/>
          </a:p>
          <a:p>
            <a:r>
              <a:rPr lang="id-ID" sz="1100" dirty="0" smtClean="0"/>
              <a:t>nonvalue_delete_tags	</a:t>
            </a:r>
            <a:endParaRPr lang="en-US" sz="1100" dirty="0" smtClean="0"/>
          </a:p>
          <a:p>
            <a:r>
              <a:rPr lang="id-ID" sz="1100" dirty="0" smtClean="0"/>
              <a:t>nonvalue_delete_users	</a:t>
            </a:r>
            <a:endParaRPr lang="en-US" sz="1100" dirty="0" smtClean="0"/>
          </a:p>
          <a:p>
            <a:r>
              <a:rPr lang="id-ID" sz="1100" dirty="0" smtClean="0"/>
              <a:t>nonvalue_update_categories	</a:t>
            </a:r>
            <a:endParaRPr lang="en-US" sz="1100" dirty="0" smtClean="0"/>
          </a:p>
          <a:p>
            <a:r>
              <a:rPr lang="id-ID" sz="1100" dirty="0" smtClean="0"/>
              <a:t>nonvalue_update_orders	</a:t>
            </a:r>
            <a:endParaRPr lang="en-US" sz="1100" dirty="0" smtClean="0"/>
          </a:p>
          <a:p>
            <a:r>
              <a:rPr lang="id-ID" sz="1100" dirty="0" smtClean="0"/>
              <a:t>nonvalue_update_payments	</a:t>
            </a:r>
            <a:endParaRPr lang="en-US" sz="1100" dirty="0" smtClean="0"/>
          </a:p>
          <a:p>
            <a:r>
              <a:rPr lang="id-ID" sz="1100" dirty="0" smtClean="0"/>
              <a:t>nonvalue_update_permission	</a:t>
            </a:r>
            <a:endParaRPr lang="en-US" sz="1100" dirty="0" smtClean="0"/>
          </a:p>
          <a:p>
            <a:r>
              <a:rPr lang="id-ID" sz="1100" dirty="0" smtClean="0"/>
              <a:t>nonvalue_update_products	</a:t>
            </a:r>
            <a:endParaRPr lang="en-US" sz="1100" dirty="0" smtClean="0"/>
          </a:p>
          <a:p>
            <a:r>
              <a:rPr lang="id-ID" sz="1100" dirty="0" smtClean="0"/>
              <a:t>nonvalue_update_reviews	</a:t>
            </a:r>
            <a:endParaRPr lang="en-US" sz="1100" dirty="0" smtClean="0"/>
          </a:p>
          <a:p>
            <a:r>
              <a:rPr lang="id-ID" sz="1100" dirty="0" smtClean="0"/>
              <a:t>nonvalue_update_shipments	</a:t>
            </a:r>
            <a:endParaRPr lang="en-US" sz="1100" dirty="0" smtClean="0"/>
          </a:p>
          <a:p>
            <a:r>
              <a:rPr lang="id-ID" sz="1100" dirty="0" smtClean="0"/>
              <a:t>nonvalue_update_slides	</a:t>
            </a:r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id-ID" sz="1100" dirty="0" smtClean="0"/>
              <a:t>nonvalue_update_tags	</a:t>
            </a:r>
            <a:endParaRPr lang="en-US" sz="1100" dirty="0" smtClean="0"/>
          </a:p>
          <a:p>
            <a:r>
              <a:rPr lang="id-ID" sz="1100" dirty="0" smtClean="0"/>
              <a:t>nonvalue_update_users	</a:t>
            </a:r>
            <a:endParaRPr lang="en-US" sz="1100" dirty="0" smtClean="0"/>
          </a:p>
          <a:p>
            <a:r>
              <a:rPr lang="id-ID" sz="1100" dirty="0" smtClean="0"/>
              <a:t>trigger_add_categories	</a:t>
            </a:r>
            <a:endParaRPr lang="en-US" sz="1100" dirty="0" smtClean="0"/>
          </a:p>
          <a:p>
            <a:r>
              <a:rPr lang="id-ID" sz="1100" dirty="0" smtClean="0"/>
              <a:t>trigger_add_orders	</a:t>
            </a:r>
            <a:endParaRPr lang="en-US" sz="1100" dirty="0" smtClean="0"/>
          </a:p>
          <a:p>
            <a:r>
              <a:rPr lang="id-ID" sz="1100" dirty="0" smtClean="0"/>
              <a:t>trigger_add_payments</a:t>
            </a:r>
            <a:endParaRPr lang="en-US" sz="1100" dirty="0" smtClean="0"/>
          </a:p>
          <a:p>
            <a:r>
              <a:rPr lang="id-ID" sz="1100" dirty="0" smtClean="0"/>
              <a:t>trigger_add_permissions	</a:t>
            </a:r>
            <a:endParaRPr lang="en-US" sz="1100" dirty="0" smtClean="0"/>
          </a:p>
          <a:p>
            <a:r>
              <a:rPr lang="id-ID" sz="1100" dirty="0" smtClean="0"/>
              <a:t>trigger_add_products	</a:t>
            </a:r>
            <a:endParaRPr lang="en-US" sz="1100" dirty="0" smtClean="0"/>
          </a:p>
          <a:p>
            <a:r>
              <a:rPr lang="id-ID" sz="1100" dirty="0" smtClean="0"/>
              <a:t>trigger_add_reviews	</a:t>
            </a:r>
            <a:endParaRPr lang="en-US" sz="1100" dirty="0" smtClean="0"/>
          </a:p>
          <a:p>
            <a:r>
              <a:rPr lang="id-ID" sz="1100" dirty="0" smtClean="0"/>
              <a:t>trigger_add_shipments	</a:t>
            </a:r>
            <a:endParaRPr lang="en-US" sz="1100" dirty="0" smtClean="0"/>
          </a:p>
          <a:p>
            <a:r>
              <a:rPr lang="id-ID" sz="1100" dirty="0" smtClean="0"/>
              <a:t>trigger_add_slides	</a:t>
            </a:r>
            <a:endParaRPr lang="en-US" sz="1100" dirty="0" smtClean="0"/>
          </a:p>
          <a:p>
            <a:r>
              <a:rPr lang="id-ID" sz="1100" dirty="0" smtClean="0"/>
              <a:t>trigger_add_tags	</a:t>
            </a:r>
            <a:endParaRPr lang="en-US" sz="1100" dirty="0" smtClean="0"/>
          </a:p>
          <a:p>
            <a:r>
              <a:rPr lang="id-ID" sz="1100" dirty="0" smtClean="0"/>
              <a:t>trigger_add_users	</a:t>
            </a:r>
            <a:endParaRPr lang="en-US" sz="1100" dirty="0" smtClean="0"/>
          </a:p>
          <a:p>
            <a:r>
              <a:rPr lang="id-ID" sz="1100" dirty="0" smtClean="0"/>
              <a:t>trigger_hapus_categories</a:t>
            </a:r>
            <a:endParaRPr lang="en-US" sz="1100" dirty="0" smtClean="0"/>
          </a:p>
          <a:p>
            <a:r>
              <a:rPr lang="id-ID" sz="1100" dirty="0" smtClean="0"/>
              <a:t>trigger_hapus_orders	</a:t>
            </a:r>
            <a:endParaRPr lang="en-US" sz="1100" dirty="0" smtClean="0"/>
          </a:p>
          <a:p>
            <a:r>
              <a:rPr lang="id-ID" sz="1100" dirty="0" smtClean="0"/>
              <a:t>trigger_hapus_payments	</a:t>
            </a:r>
            <a:endParaRPr lang="en-US" sz="1100" dirty="0" smtClean="0"/>
          </a:p>
          <a:p>
            <a:r>
              <a:rPr lang="id-ID" sz="1100" dirty="0" smtClean="0"/>
              <a:t>trigger_hapus_permissions	</a:t>
            </a:r>
            <a:endParaRPr lang="en-US" sz="1100" dirty="0" smtClean="0"/>
          </a:p>
          <a:p>
            <a:r>
              <a:rPr lang="id-ID" sz="1100" dirty="0" smtClean="0"/>
              <a:t>trigger_hapus_products	</a:t>
            </a:r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id-ID" sz="1100" dirty="0" smtClean="0"/>
              <a:t>trigger_hapus_reviews	</a:t>
            </a:r>
            <a:endParaRPr lang="en-US" sz="1100" dirty="0" smtClean="0"/>
          </a:p>
          <a:p>
            <a:r>
              <a:rPr lang="id-ID" sz="1100" dirty="0" smtClean="0"/>
              <a:t>trigger_hapus_shipments	</a:t>
            </a:r>
            <a:endParaRPr lang="en-US" sz="1100" dirty="0" smtClean="0"/>
          </a:p>
          <a:p>
            <a:r>
              <a:rPr lang="id-ID" sz="1100" dirty="0" smtClean="0"/>
              <a:t>trigger_hapus_slides	</a:t>
            </a:r>
            <a:endParaRPr lang="en-US" sz="1100" dirty="0" smtClean="0"/>
          </a:p>
          <a:p>
            <a:r>
              <a:rPr lang="id-ID" sz="1100" dirty="0" smtClean="0"/>
              <a:t>trigger_hapus_tags	</a:t>
            </a:r>
            <a:endParaRPr lang="en-US" sz="1100" dirty="0" smtClean="0"/>
          </a:p>
          <a:p>
            <a:r>
              <a:rPr lang="id-ID" sz="1100" dirty="0" smtClean="0"/>
              <a:t>trigger_hapus_users	</a:t>
            </a:r>
            <a:endParaRPr lang="en-US" sz="1100" dirty="0" smtClean="0"/>
          </a:p>
          <a:p>
            <a:r>
              <a:rPr lang="id-ID" sz="1100" dirty="0" smtClean="0"/>
              <a:t>trigger_ubah_categories	</a:t>
            </a:r>
            <a:endParaRPr lang="en-US" sz="1100" dirty="0" smtClean="0"/>
          </a:p>
          <a:p>
            <a:r>
              <a:rPr lang="id-ID" sz="1100" dirty="0" smtClean="0"/>
              <a:t>trigger_ubah_orders	</a:t>
            </a:r>
            <a:endParaRPr lang="en-US" sz="1100" dirty="0" smtClean="0"/>
          </a:p>
          <a:p>
            <a:r>
              <a:rPr lang="id-ID" sz="1100" dirty="0" smtClean="0"/>
              <a:t>trigger_ubah_payments	</a:t>
            </a:r>
            <a:endParaRPr lang="en-US" sz="1100" dirty="0" smtClean="0"/>
          </a:p>
          <a:p>
            <a:r>
              <a:rPr lang="id-ID" sz="1100" dirty="0" smtClean="0"/>
              <a:t>trigger_ubah_permissions	</a:t>
            </a:r>
            <a:endParaRPr lang="en-US" sz="1100" dirty="0" smtClean="0"/>
          </a:p>
          <a:p>
            <a:r>
              <a:rPr lang="id-ID" sz="1100" dirty="0" smtClean="0"/>
              <a:t>trigger_ubah_products	</a:t>
            </a:r>
            <a:endParaRPr lang="en-US" sz="1100" dirty="0" smtClean="0"/>
          </a:p>
          <a:p>
            <a:r>
              <a:rPr lang="id-ID" sz="1100" dirty="0" smtClean="0"/>
              <a:t>trigger_ubah_reviews	</a:t>
            </a:r>
            <a:endParaRPr lang="en-US" sz="1100" dirty="0" smtClean="0"/>
          </a:p>
          <a:p>
            <a:r>
              <a:rPr lang="id-ID" sz="1100" dirty="0" smtClean="0"/>
              <a:t>trigger_ubah_shipments	</a:t>
            </a:r>
            <a:endParaRPr lang="en-US" sz="1100" dirty="0" smtClean="0"/>
          </a:p>
          <a:p>
            <a:r>
              <a:rPr lang="id-ID" sz="1100" dirty="0" smtClean="0"/>
              <a:t>trigger_ubah_slides	</a:t>
            </a:r>
            <a:endParaRPr lang="en-US" sz="1100" dirty="0" smtClean="0"/>
          </a:p>
          <a:p>
            <a:r>
              <a:rPr lang="id-ID" sz="1100" dirty="0" smtClean="0"/>
              <a:t>trigger_ubah_tags</a:t>
            </a:r>
            <a:endParaRPr lang="en-US" sz="1100" dirty="0" smtClean="0"/>
          </a:p>
          <a:p>
            <a:r>
              <a:rPr lang="id-ID" sz="1100" dirty="0" smtClean="0"/>
              <a:t>trigger_ubah_users</a:t>
            </a:r>
            <a:endParaRPr lang="en-US" sz="1100" dirty="0" smtClean="0"/>
          </a:p>
          <a:p>
            <a:pPr indent="457200">
              <a:lnSpc>
                <a:spcPct val="115000"/>
              </a:lnSpc>
            </a:pP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990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" name="Google Shape;761;p53">
            <a:extLst>
              <a:ext uri="{FF2B5EF4-FFF2-40B4-BE49-F238E27FC236}">
                <a16:creationId xmlns="" xmlns:a16="http://schemas.microsoft.com/office/drawing/2014/main" id="{2EEC0086-F262-B1CF-F0FC-C209A8E717B0}"/>
              </a:ext>
            </a:extLst>
          </p:cNvPr>
          <p:cNvGrpSpPr/>
          <p:nvPr/>
        </p:nvGrpSpPr>
        <p:grpSpPr>
          <a:xfrm>
            <a:off x="7917794" y="4029088"/>
            <a:ext cx="377025" cy="377375"/>
            <a:chOff x="6934675" y="4059500"/>
            <a:chExt cx="377025" cy="377375"/>
          </a:xfrm>
        </p:grpSpPr>
        <p:sp>
          <p:nvSpPr>
            <p:cNvPr id="5" name="Google Shape;762;p53">
              <a:extLst>
                <a:ext uri="{FF2B5EF4-FFF2-40B4-BE49-F238E27FC236}">
                  <a16:creationId xmlns="" xmlns:a16="http://schemas.microsoft.com/office/drawing/2014/main" id="{B8512951-E878-4E08-4BF2-6E962FAF0B2D}"/>
                </a:ext>
              </a:extLst>
            </p:cNvPr>
            <p:cNvSpPr/>
            <p:nvPr/>
          </p:nvSpPr>
          <p:spPr>
            <a:xfrm>
              <a:off x="6968050" y="4059500"/>
              <a:ext cx="114800" cy="40225"/>
            </a:xfrm>
            <a:custGeom>
              <a:avLst/>
              <a:gdLst/>
              <a:ahLst/>
              <a:cxnLst/>
              <a:rect l="l" t="t" r="r" b="b"/>
              <a:pathLst>
                <a:path w="4592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4591" y="1608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3;p53">
              <a:extLst>
                <a:ext uri="{FF2B5EF4-FFF2-40B4-BE49-F238E27FC236}">
                  <a16:creationId xmlns="" xmlns:a16="http://schemas.microsoft.com/office/drawing/2014/main" id="{91AEA881-1069-9597-1419-5E379CAA69F8}"/>
                </a:ext>
              </a:extLst>
            </p:cNvPr>
            <p:cNvSpPr/>
            <p:nvPr/>
          </p:nvSpPr>
          <p:spPr>
            <a:xfrm>
              <a:off x="6934675" y="4113325"/>
              <a:ext cx="377025" cy="323550"/>
            </a:xfrm>
            <a:custGeom>
              <a:avLst/>
              <a:gdLst/>
              <a:ahLst/>
              <a:cxnLst/>
              <a:rect l="l" t="t" r="r" b="b"/>
              <a:pathLst>
                <a:path w="15081" h="12942" extrusionOk="0">
                  <a:moveTo>
                    <a:pt x="5109" y="11321"/>
                  </a:moveTo>
                  <a:lnTo>
                    <a:pt x="5109" y="11852"/>
                  </a:lnTo>
                  <a:lnTo>
                    <a:pt x="4577" y="11852"/>
                  </a:lnTo>
                  <a:lnTo>
                    <a:pt x="4577" y="11321"/>
                  </a:lnTo>
                  <a:close/>
                  <a:moveTo>
                    <a:pt x="13732" y="11321"/>
                  </a:moveTo>
                  <a:lnTo>
                    <a:pt x="13732" y="11852"/>
                  </a:lnTo>
                  <a:lnTo>
                    <a:pt x="13201" y="11852"/>
                  </a:lnTo>
                  <a:lnTo>
                    <a:pt x="13201" y="11321"/>
                  </a:lnTo>
                  <a:close/>
                  <a:moveTo>
                    <a:pt x="3242" y="0"/>
                  </a:moveTo>
                  <a:lnTo>
                    <a:pt x="3242" y="2153"/>
                  </a:lnTo>
                  <a:cubicBezTo>
                    <a:pt x="3242" y="2221"/>
                    <a:pt x="3215" y="2289"/>
                    <a:pt x="3161" y="2343"/>
                  </a:cubicBezTo>
                  <a:lnTo>
                    <a:pt x="1540" y="3964"/>
                  </a:lnTo>
                  <a:cubicBezTo>
                    <a:pt x="1485" y="4019"/>
                    <a:pt x="1417" y="4046"/>
                    <a:pt x="1349" y="4046"/>
                  </a:cubicBezTo>
                  <a:lnTo>
                    <a:pt x="14" y="4046"/>
                  </a:lnTo>
                  <a:lnTo>
                    <a:pt x="14" y="4264"/>
                  </a:lnTo>
                  <a:lnTo>
                    <a:pt x="14" y="11321"/>
                  </a:lnTo>
                  <a:lnTo>
                    <a:pt x="4060" y="11321"/>
                  </a:lnTo>
                  <a:lnTo>
                    <a:pt x="4060" y="11852"/>
                  </a:lnTo>
                  <a:lnTo>
                    <a:pt x="0" y="11852"/>
                  </a:lnTo>
                  <a:lnTo>
                    <a:pt x="0" y="12942"/>
                  </a:lnTo>
                  <a:lnTo>
                    <a:pt x="6471" y="12942"/>
                  </a:lnTo>
                  <a:lnTo>
                    <a:pt x="6471" y="6471"/>
                  </a:lnTo>
                  <a:cubicBezTo>
                    <a:pt x="6444" y="5858"/>
                    <a:pt x="6934" y="5340"/>
                    <a:pt x="7547" y="5340"/>
                  </a:cubicBezTo>
                  <a:cubicBezTo>
                    <a:pt x="8147" y="5340"/>
                    <a:pt x="8637" y="5858"/>
                    <a:pt x="8623" y="6471"/>
                  </a:cubicBezTo>
                  <a:lnTo>
                    <a:pt x="8623" y="11321"/>
                  </a:lnTo>
                  <a:lnTo>
                    <a:pt x="12669" y="11321"/>
                  </a:lnTo>
                  <a:lnTo>
                    <a:pt x="12669" y="11852"/>
                  </a:lnTo>
                  <a:lnTo>
                    <a:pt x="8610" y="11852"/>
                  </a:lnTo>
                  <a:lnTo>
                    <a:pt x="8610" y="12942"/>
                  </a:lnTo>
                  <a:lnTo>
                    <a:pt x="15081" y="12942"/>
                  </a:lnTo>
                  <a:lnTo>
                    <a:pt x="15081" y="4264"/>
                  </a:lnTo>
                  <a:lnTo>
                    <a:pt x="15081" y="4046"/>
                  </a:lnTo>
                  <a:lnTo>
                    <a:pt x="13745" y="4046"/>
                  </a:lnTo>
                  <a:cubicBezTo>
                    <a:pt x="13677" y="4046"/>
                    <a:pt x="13609" y="4019"/>
                    <a:pt x="13555" y="3964"/>
                  </a:cubicBezTo>
                  <a:lnTo>
                    <a:pt x="11934" y="2343"/>
                  </a:lnTo>
                  <a:cubicBezTo>
                    <a:pt x="11893" y="2289"/>
                    <a:pt x="11866" y="2221"/>
                    <a:pt x="11866" y="2153"/>
                  </a:cubicBezTo>
                  <a:lnTo>
                    <a:pt x="11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;p53">
              <a:extLst>
                <a:ext uri="{FF2B5EF4-FFF2-40B4-BE49-F238E27FC236}">
                  <a16:creationId xmlns="" xmlns:a16="http://schemas.microsoft.com/office/drawing/2014/main" id="{28776B6A-E7EF-3079-7E8A-C567970091A6}"/>
                </a:ext>
              </a:extLst>
            </p:cNvPr>
            <p:cNvSpPr/>
            <p:nvPr/>
          </p:nvSpPr>
          <p:spPr>
            <a:xfrm>
              <a:off x="6935700" y="4113325"/>
              <a:ext cx="66425" cy="87550"/>
            </a:xfrm>
            <a:custGeom>
              <a:avLst/>
              <a:gdLst/>
              <a:ahLst/>
              <a:cxnLst/>
              <a:rect l="l" t="t" r="r" b="b"/>
              <a:pathLst>
                <a:path w="2657" h="3502" extrusionOk="0">
                  <a:moveTo>
                    <a:pt x="1199" y="0"/>
                  </a:moveTo>
                  <a:lnTo>
                    <a:pt x="749" y="899"/>
                  </a:lnTo>
                  <a:cubicBezTo>
                    <a:pt x="341" y="1717"/>
                    <a:pt x="82" y="2602"/>
                    <a:pt x="0" y="3501"/>
                  </a:cubicBezTo>
                  <a:lnTo>
                    <a:pt x="1185" y="3501"/>
                  </a:lnTo>
                  <a:lnTo>
                    <a:pt x="2656" y="204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5;p53">
              <a:extLst>
                <a:ext uri="{FF2B5EF4-FFF2-40B4-BE49-F238E27FC236}">
                  <a16:creationId xmlns="" xmlns:a16="http://schemas.microsoft.com/office/drawing/2014/main" id="{E325BE79-35E6-E88C-506B-2627C7B166FA}"/>
                </a:ext>
              </a:extLst>
            </p:cNvPr>
            <p:cNvSpPr/>
            <p:nvPr/>
          </p:nvSpPr>
          <p:spPr>
            <a:xfrm>
              <a:off x="7244575" y="4113325"/>
              <a:ext cx="66450" cy="87875"/>
            </a:xfrm>
            <a:custGeom>
              <a:avLst/>
              <a:gdLst/>
              <a:ahLst/>
              <a:cxnLst/>
              <a:rect l="l" t="t" r="r" b="b"/>
              <a:pathLst>
                <a:path w="2658" h="3515" extrusionOk="0">
                  <a:moveTo>
                    <a:pt x="1" y="0"/>
                  </a:moveTo>
                  <a:lnTo>
                    <a:pt x="1" y="2044"/>
                  </a:lnTo>
                  <a:lnTo>
                    <a:pt x="1458" y="3515"/>
                  </a:lnTo>
                  <a:lnTo>
                    <a:pt x="2657" y="3501"/>
                  </a:lnTo>
                  <a:cubicBezTo>
                    <a:pt x="2562" y="2602"/>
                    <a:pt x="2303" y="1717"/>
                    <a:pt x="1894" y="89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53">
              <a:extLst>
                <a:ext uri="{FF2B5EF4-FFF2-40B4-BE49-F238E27FC236}">
                  <a16:creationId xmlns="" xmlns:a16="http://schemas.microsoft.com/office/drawing/2014/main" id="{88CE520C-01A2-8F29-FDA3-8647DD95C3FA}"/>
                </a:ext>
              </a:extLst>
            </p:cNvPr>
            <p:cNvSpPr/>
            <p:nvPr/>
          </p:nvSpPr>
          <p:spPr>
            <a:xfrm>
              <a:off x="7096100" y="4059500"/>
              <a:ext cx="53825" cy="40225"/>
            </a:xfrm>
            <a:custGeom>
              <a:avLst/>
              <a:gdLst/>
              <a:ahLst/>
              <a:cxnLst/>
              <a:rect l="l" t="t" r="r" b="b"/>
              <a:pathLst>
                <a:path w="2153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2153" y="1608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53">
              <a:extLst>
                <a:ext uri="{FF2B5EF4-FFF2-40B4-BE49-F238E27FC236}">
                  <a16:creationId xmlns="" xmlns:a16="http://schemas.microsoft.com/office/drawing/2014/main" id="{8684CFAB-C66A-B591-4581-C586C8E9F900}"/>
                </a:ext>
              </a:extLst>
            </p:cNvPr>
            <p:cNvSpPr/>
            <p:nvPr/>
          </p:nvSpPr>
          <p:spPr>
            <a:xfrm>
              <a:off x="7163525" y="4059500"/>
              <a:ext cx="114450" cy="40225"/>
            </a:xfrm>
            <a:custGeom>
              <a:avLst/>
              <a:gdLst/>
              <a:ahLst/>
              <a:cxnLst/>
              <a:rect l="l" t="t" r="r" b="b"/>
              <a:pathLst>
                <a:path w="4578" h="1609" extrusionOk="0">
                  <a:moveTo>
                    <a:pt x="1" y="1"/>
                  </a:moveTo>
                  <a:lnTo>
                    <a:pt x="1" y="1608"/>
                  </a:lnTo>
                  <a:lnTo>
                    <a:pt x="4578" y="1608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282" name="Picture 2" descr="https://lh4.googleusercontent.com/Naiztw73kQu_BL3mj94LIgdFDh_1XXOrOtw4poFm8cKhPbPUJ8vssvbwSnLCEKCwbS2CBq3-twHGl3FRDjPL2LqOfjJksxOIQY9O4yX37DFaNmtNj83erb7AUazkb_YW3FB07UheBjlLpQqPRFGwz_p_TncfVpKO3QYsoPH9EU74RREJ4dSHevfpqbYsQ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414" y="2062568"/>
            <a:ext cx="5734050" cy="1943101"/>
          </a:xfrm>
          <a:prstGeom prst="rect">
            <a:avLst/>
          </a:prstGeom>
          <a:noFill/>
        </p:spPr>
      </p:pic>
      <p:sp>
        <p:nvSpPr>
          <p:cNvPr id="12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1127331" y="1446253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 smtClean="0"/>
              <a:t>1. </a:t>
            </a:r>
            <a:r>
              <a:rPr lang="en-US" sz="2000" dirty="0" err="1" smtClean="0"/>
              <a:t>nonvalue_delete_order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10197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761;p53">
            <a:extLst>
              <a:ext uri="{FF2B5EF4-FFF2-40B4-BE49-F238E27FC236}">
                <a16:creationId xmlns="" xmlns:a16="http://schemas.microsoft.com/office/drawing/2014/main" id="{2EEC0086-F262-B1CF-F0FC-C209A8E717B0}"/>
              </a:ext>
            </a:extLst>
          </p:cNvPr>
          <p:cNvGrpSpPr/>
          <p:nvPr/>
        </p:nvGrpSpPr>
        <p:grpSpPr>
          <a:xfrm>
            <a:off x="7917794" y="4029088"/>
            <a:ext cx="377025" cy="377375"/>
            <a:chOff x="6934675" y="4059500"/>
            <a:chExt cx="377025" cy="377375"/>
          </a:xfrm>
        </p:grpSpPr>
        <p:sp>
          <p:nvSpPr>
            <p:cNvPr id="5" name="Google Shape;762;p53">
              <a:extLst>
                <a:ext uri="{FF2B5EF4-FFF2-40B4-BE49-F238E27FC236}">
                  <a16:creationId xmlns="" xmlns:a16="http://schemas.microsoft.com/office/drawing/2014/main" id="{B8512951-E878-4E08-4BF2-6E962FAF0B2D}"/>
                </a:ext>
              </a:extLst>
            </p:cNvPr>
            <p:cNvSpPr/>
            <p:nvPr/>
          </p:nvSpPr>
          <p:spPr>
            <a:xfrm>
              <a:off x="6968050" y="4059500"/>
              <a:ext cx="114800" cy="40225"/>
            </a:xfrm>
            <a:custGeom>
              <a:avLst/>
              <a:gdLst/>
              <a:ahLst/>
              <a:cxnLst/>
              <a:rect l="l" t="t" r="r" b="b"/>
              <a:pathLst>
                <a:path w="4592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4591" y="1608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3;p53">
              <a:extLst>
                <a:ext uri="{FF2B5EF4-FFF2-40B4-BE49-F238E27FC236}">
                  <a16:creationId xmlns="" xmlns:a16="http://schemas.microsoft.com/office/drawing/2014/main" id="{91AEA881-1069-9597-1419-5E379CAA69F8}"/>
                </a:ext>
              </a:extLst>
            </p:cNvPr>
            <p:cNvSpPr/>
            <p:nvPr/>
          </p:nvSpPr>
          <p:spPr>
            <a:xfrm>
              <a:off x="6934675" y="4113325"/>
              <a:ext cx="377025" cy="323550"/>
            </a:xfrm>
            <a:custGeom>
              <a:avLst/>
              <a:gdLst/>
              <a:ahLst/>
              <a:cxnLst/>
              <a:rect l="l" t="t" r="r" b="b"/>
              <a:pathLst>
                <a:path w="15081" h="12942" extrusionOk="0">
                  <a:moveTo>
                    <a:pt x="5109" y="11321"/>
                  </a:moveTo>
                  <a:lnTo>
                    <a:pt x="5109" y="11852"/>
                  </a:lnTo>
                  <a:lnTo>
                    <a:pt x="4577" y="11852"/>
                  </a:lnTo>
                  <a:lnTo>
                    <a:pt x="4577" y="11321"/>
                  </a:lnTo>
                  <a:close/>
                  <a:moveTo>
                    <a:pt x="13732" y="11321"/>
                  </a:moveTo>
                  <a:lnTo>
                    <a:pt x="13732" y="11852"/>
                  </a:lnTo>
                  <a:lnTo>
                    <a:pt x="13201" y="11852"/>
                  </a:lnTo>
                  <a:lnTo>
                    <a:pt x="13201" y="11321"/>
                  </a:lnTo>
                  <a:close/>
                  <a:moveTo>
                    <a:pt x="3242" y="0"/>
                  </a:moveTo>
                  <a:lnTo>
                    <a:pt x="3242" y="2153"/>
                  </a:lnTo>
                  <a:cubicBezTo>
                    <a:pt x="3242" y="2221"/>
                    <a:pt x="3215" y="2289"/>
                    <a:pt x="3161" y="2343"/>
                  </a:cubicBezTo>
                  <a:lnTo>
                    <a:pt x="1540" y="3964"/>
                  </a:lnTo>
                  <a:cubicBezTo>
                    <a:pt x="1485" y="4019"/>
                    <a:pt x="1417" y="4046"/>
                    <a:pt x="1349" y="4046"/>
                  </a:cubicBezTo>
                  <a:lnTo>
                    <a:pt x="14" y="4046"/>
                  </a:lnTo>
                  <a:lnTo>
                    <a:pt x="14" y="4264"/>
                  </a:lnTo>
                  <a:lnTo>
                    <a:pt x="14" y="11321"/>
                  </a:lnTo>
                  <a:lnTo>
                    <a:pt x="4060" y="11321"/>
                  </a:lnTo>
                  <a:lnTo>
                    <a:pt x="4060" y="11852"/>
                  </a:lnTo>
                  <a:lnTo>
                    <a:pt x="0" y="11852"/>
                  </a:lnTo>
                  <a:lnTo>
                    <a:pt x="0" y="12942"/>
                  </a:lnTo>
                  <a:lnTo>
                    <a:pt x="6471" y="12942"/>
                  </a:lnTo>
                  <a:lnTo>
                    <a:pt x="6471" y="6471"/>
                  </a:lnTo>
                  <a:cubicBezTo>
                    <a:pt x="6444" y="5858"/>
                    <a:pt x="6934" y="5340"/>
                    <a:pt x="7547" y="5340"/>
                  </a:cubicBezTo>
                  <a:cubicBezTo>
                    <a:pt x="8147" y="5340"/>
                    <a:pt x="8637" y="5858"/>
                    <a:pt x="8623" y="6471"/>
                  </a:cubicBezTo>
                  <a:lnTo>
                    <a:pt x="8623" y="11321"/>
                  </a:lnTo>
                  <a:lnTo>
                    <a:pt x="12669" y="11321"/>
                  </a:lnTo>
                  <a:lnTo>
                    <a:pt x="12669" y="11852"/>
                  </a:lnTo>
                  <a:lnTo>
                    <a:pt x="8610" y="11852"/>
                  </a:lnTo>
                  <a:lnTo>
                    <a:pt x="8610" y="12942"/>
                  </a:lnTo>
                  <a:lnTo>
                    <a:pt x="15081" y="12942"/>
                  </a:lnTo>
                  <a:lnTo>
                    <a:pt x="15081" y="4264"/>
                  </a:lnTo>
                  <a:lnTo>
                    <a:pt x="15081" y="4046"/>
                  </a:lnTo>
                  <a:lnTo>
                    <a:pt x="13745" y="4046"/>
                  </a:lnTo>
                  <a:cubicBezTo>
                    <a:pt x="13677" y="4046"/>
                    <a:pt x="13609" y="4019"/>
                    <a:pt x="13555" y="3964"/>
                  </a:cubicBezTo>
                  <a:lnTo>
                    <a:pt x="11934" y="2343"/>
                  </a:lnTo>
                  <a:cubicBezTo>
                    <a:pt x="11893" y="2289"/>
                    <a:pt x="11866" y="2221"/>
                    <a:pt x="11866" y="2153"/>
                  </a:cubicBezTo>
                  <a:lnTo>
                    <a:pt x="11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;p53">
              <a:extLst>
                <a:ext uri="{FF2B5EF4-FFF2-40B4-BE49-F238E27FC236}">
                  <a16:creationId xmlns="" xmlns:a16="http://schemas.microsoft.com/office/drawing/2014/main" id="{28776B6A-E7EF-3079-7E8A-C567970091A6}"/>
                </a:ext>
              </a:extLst>
            </p:cNvPr>
            <p:cNvSpPr/>
            <p:nvPr/>
          </p:nvSpPr>
          <p:spPr>
            <a:xfrm>
              <a:off x="6935700" y="4113325"/>
              <a:ext cx="66425" cy="87550"/>
            </a:xfrm>
            <a:custGeom>
              <a:avLst/>
              <a:gdLst/>
              <a:ahLst/>
              <a:cxnLst/>
              <a:rect l="l" t="t" r="r" b="b"/>
              <a:pathLst>
                <a:path w="2657" h="3502" extrusionOk="0">
                  <a:moveTo>
                    <a:pt x="1199" y="0"/>
                  </a:moveTo>
                  <a:lnTo>
                    <a:pt x="749" y="899"/>
                  </a:lnTo>
                  <a:cubicBezTo>
                    <a:pt x="341" y="1717"/>
                    <a:pt x="82" y="2602"/>
                    <a:pt x="0" y="3501"/>
                  </a:cubicBezTo>
                  <a:lnTo>
                    <a:pt x="1185" y="3501"/>
                  </a:lnTo>
                  <a:lnTo>
                    <a:pt x="2656" y="204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5;p53">
              <a:extLst>
                <a:ext uri="{FF2B5EF4-FFF2-40B4-BE49-F238E27FC236}">
                  <a16:creationId xmlns="" xmlns:a16="http://schemas.microsoft.com/office/drawing/2014/main" id="{E325BE79-35E6-E88C-506B-2627C7B166FA}"/>
                </a:ext>
              </a:extLst>
            </p:cNvPr>
            <p:cNvSpPr/>
            <p:nvPr/>
          </p:nvSpPr>
          <p:spPr>
            <a:xfrm>
              <a:off x="7244575" y="4113325"/>
              <a:ext cx="66450" cy="87875"/>
            </a:xfrm>
            <a:custGeom>
              <a:avLst/>
              <a:gdLst/>
              <a:ahLst/>
              <a:cxnLst/>
              <a:rect l="l" t="t" r="r" b="b"/>
              <a:pathLst>
                <a:path w="2658" h="3515" extrusionOk="0">
                  <a:moveTo>
                    <a:pt x="1" y="0"/>
                  </a:moveTo>
                  <a:lnTo>
                    <a:pt x="1" y="2044"/>
                  </a:lnTo>
                  <a:lnTo>
                    <a:pt x="1458" y="3515"/>
                  </a:lnTo>
                  <a:lnTo>
                    <a:pt x="2657" y="3501"/>
                  </a:lnTo>
                  <a:cubicBezTo>
                    <a:pt x="2562" y="2602"/>
                    <a:pt x="2303" y="1717"/>
                    <a:pt x="1894" y="89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53">
              <a:extLst>
                <a:ext uri="{FF2B5EF4-FFF2-40B4-BE49-F238E27FC236}">
                  <a16:creationId xmlns="" xmlns:a16="http://schemas.microsoft.com/office/drawing/2014/main" id="{88CE520C-01A2-8F29-FDA3-8647DD95C3FA}"/>
                </a:ext>
              </a:extLst>
            </p:cNvPr>
            <p:cNvSpPr/>
            <p:nvPr/>
          </p:nvSpPr>
          <p:spPr>
            <a:xfrm>
              <a:off x="7096100" y="4059500"/>
              <a:ext cx="53825" cy="40225"/>
            </a:xfrm>
            <a:custGeom>
              <a:avLst/>
              <a:gdLst/>
              <a:ahLst/>
              <a:cxnLst/>
              <a:rect l="l" t="t" r="r" b="b"/>
              <a:pathLst>
                <a:path w="2153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2153" y="1608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53">
              <a:extLst>
                <a:ext uri="{FF2B5EF4-FFF2-40B4-BE49-F238E27FC236}">
                  <a16:creationId xmlns="" xmlns:a16="http://schemas.microsoft.com/office/drawing/2014/main" id="{8684CFAB-C66A-B591-4581-C586C8E9F900}"/>
                </a:ext>
              </a:extLst>
            </p:cNvPr>
            <p:cNvSpPr/>
            <p:nvPr/>
          </p:nvSpPr>
          <p:spPr>
            <a:xfrm>
              <a:off x="7163525" y="4059500"/>
              <a:ext cx="114450" cy="40225"/>
            </a:xfrm>
            <a:custGeom>
              <a:avLst/>
              <a:gdLst/>
              <a:ahLst/>
              <a:cxnLst/>
              <a:rect l="l" t="t" r="r" b="b"/>
              <a:pathLst>
                <a:path w="4578" h="1609" extrusionOk="0">
                  <a:moveTo>
                    <a:pt x="1" y="1"/>
                  </a:moveTo>
                  <a:lnTo>
                    <a:pt x="1" y="1608"/>
                  </a:lnTo>
                  <a:lnTo>
                    <a:pt x="4578" y="1608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1127331" y="1446253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 smtClean="0"/>
              <a:t>2. </a:t>
            </a:r>
            <a:r>
              <a:rPr lang="en-US" sz="2000" dirty="0" err="1" smtClean="0"/>
              <a:t>nonvalue_update_order</a:t>
            </a:r>
            <a:endParaRPr lang="en-US" sz="2000" dirty="0"/>
          </a:p>
        </p:txBody>
      </p:sp>
      <p:pic>
        <p:nvPicPr>
          <p:cNvPr id="147458" name="Picture 2" descr="https://lh5.googleusercontent.com/v-lIaYGYP1vHr3-P9_6jHFtFKKN0tYa5g6O3VRgrqml_JIco8FeV7QJXGm7ASPlgzQoDKjWA42_wKdY_e9RCd7yyMDpDSFHCNq_vbv_FpDqyB8HL1wlGRXBqATEAdW6EfUZq954d2bu7ibqFT6mL2AVv-Tugc95h070iY_Olrh3GZWoeyZ_WnQgzd5_dL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036" y="2057781"/>
            <a:ext cx="5734050" cy="2019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197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761;p53">
            <a:extLst>
              <a:ext uri="{FF2B5EF4-FFF2-40B4-BE49-F238E27FC236}">
                <a16:creationId xmlns="" xmlns:a16="http://schemas.microsoft.com/office/drawing/2014/main" id="{2EEC0086-F262-B1CF-F0FC-C209A8E717B0}"/>
              </a:ext>
            </a:extLst>
          </p:cNvPr>
          <p:cNvGrpSpPr/>
          <p:nvPr/>
        </p:nvGrpSpPr>
        <p:grpSpPr>
          <a:xfrm>
            <a:off x="7917794" y="4029088"/>
            <a:ext cx="377025" cy="377375"/>
            <a:chOff x="6934675" y="4059500"/>
            <a:chExt cx="377025" cy="377375"/>
          </a:xfrm>
        </p:grpSpPr>
        <p:sp>
          <p:nvSpPr>
            <p:cNvPr id="5" name="Google Shape;762;p53">
              <a:extLst>
                <a:ext uri="{FF2B5EF4-FFF2-40B4-BE49-F238E27FC236}">
                  <a16:creationId xmlns="" xmlns:a16="http://schemas.microsoft.com/office/drawing/2014/main" id="{B8512951-E878-4E08-4BF2-6E962FAF0B2D}"/>
                </a:ext>
              </a:extLst>
            </p:cNvPr>
            <p:cNvSpPr/>
            <p:nvPr/>
          </p:nvSpPr>
          <p:spPr>
            <a:xfrm>
              <a:off x="6968050" y="4059500"/>
              <a:ext cx="114800" cy="40225"/>
            </a:xfrm>
            <a:custGeom>
              <a:avLst/>
              <a:gdLst/>
              <a:ahLst/>
              <a:cxnLst/>
              <a:rect l="l" t="t" r="r" b="b"/>
              <a:pathLst>
                <a:path w="4592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4591" y="1608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3;p53">
              <a:extLst>
                <a:ext uri="{FF2B5EF4-FFF2-40B4-BE49-F238E27FC236}">
                  <a16:creationId xmlns="" xmlns:a16="http://schemas.microsoft.com/office/drawing/2014/main" id="{91AEA881-1069-9597-1419-5E379CAA69F8}"/>
                </a:ext>
              </a:extLst>
            </p:cNvPr>
            <p:cNvSpPr/>
            <p:nvPr/>
          </p:nvSpPr>
          <p:spPr>
            <a:xfrm>
              <a:off x="6934675" y="4113325"/>
              <a:ext cx="377025" cy="323550"/>
            </a:xfrm>
            <a:custGeom>
              <a:avLst/>
              <a:gdLst/>
              <a:ahLst/>
              <a:cxnLst/>
              <a:rect l="l" t="t" r="r" b="b"/>
              <a:pathLst>
                <a:path w="15081" h="12942" extrusionOk="0">
                  <a:moveTo>
                    <a:pt x="5109" y="11321"/>
                  </a:moveTo>
                  <a:lnTo>
                    <a:pt x="5109" y="11852"/>
                  </a:lnTo>
                  <a:lnTo>
                    <a:pt x="4577" y="11852"/>
                  </a:lnTo>
                  <a:lnTo>
                    <a:pt x="4577" y="11321"/>
                  </a:lnTo>
                  <a:close/>
                  <a:moveTo>
                    <a:pt x="13732" y="11321"/>
                  </a:moveTo>
                  <a:lnTo>
                    <a:pt x="13732" y="11852"/>
                  </a:lnTo>
                  <a:lnTo>
                    <a:pt x="13201" y="11852"/>
                  </a:lnTo>
                  <a:lnTo>
                    <a:pt x="13201" y="11321"/>
                  </a:lnTo>
                  <a:close/>
                  <a:moveTo>
                    <a:pt x="3242" y="0"/>
                  </a:moveTo>
                  <a:lnTo>
                    <a:pt x="3242" y="2153"/>
                  </a:lnTo>
                  <a:cubicBezTo>
                    <a:pt x="3242" y="2221"/>
                    <a:pt x="3215" y="2289"/>
                    <a:pt x="3161" y="2343"/>
                  </a:cubicBezTo>
                  <a:lnTo>
                    <a:pt x="1540" y="3964"/>
                  </a:lnTo>
                  <a:cubicBezTo>
                    <a:pt x="1485" y="4019"/>
                    <a:pt x="1417" y="4046"/>
                    <a:pt x="1349" y="4046"/>
                  </a:cubicBezTo>
                  <a:lnTo>
                    <a:pt x="14" y="4046"/>
                  </a:lnTo>
                  <a:lnTo>
                    <a:pt x="14" y="4264"/>
                  </a:lnTo>
                  <a:lnTo>
                    <a:pt x="14" y="11321"/>
                  </a:lnTo>
                  <a:lnTo>
                    <a:pt x="4060" y="11321"/>
                  </a:lnTo>
                  <a:lnTo>
                    <a:pt x="4060" y="11852"/>
                  </a:lnTo>
                  <a:lnTo>
                    <a:pt x="0" y="11852"/>
                  </a:lnTo>
                  <a:lnTo>
                    <a:pt x="0" y="12942"/>
                  </a:lnTo>
                  <a:lnTo>
                    <a:pt x="6471" y="12942"/>
                  </a:lnTo>
                  <a:lnTo>
                    <a:pt x="6471" y="6471"/>
                  </a:lnTo>
                  <a:cubicBezTo>
                    <a:pt x="6444" y="5858"/>
                    <a:pt x="6934" y="5340"/>
                    <a:pt x="7547" y="5340"/>
                  </a:cubicBezTo>
                  <a:cubicBezTo>
                    <a:pt x="8147" y="5340"/>
                    <a:pt x="8637" y="5858"/>
                    <a:pt x="8623" y="6471"/>
                  </a:cubicBezTo>
                  <a:lnTo>
                    <a:pt x="8623" y="11321"/>
                  </a:lnTo>
                  <a:lnTo>
                    <a:pt x="12669" y="11321"/>
                  </a:lnTo>
                  <a:lnTo>
                    <a:pt x="12669" y="11852"/>
                  </a:lnTo>
                  <a:lnTo>
                    <a:pt x="8610" y="11852"/>
                  </a:lnTo>
                  <a:lnTo>
                    <a:pt x="8610" y="12942"/>
                  </a:lnTo>
                  <a:lnTo>
                    <a:pt x="15081" y="12942"/>
                  </a:lnTo>
                  <a:lnTo>
                    <a:pt x="15081" y="4264"/>
                  </a:lnTo>
                  <a:lnTo>
                    <a:pt x="15081" y="4046"/>
                  </a:lnTo>
                  <a:lnTo>
                    <a:pt x="13745" y="4046"/>
                  </a:lnTo>
                  <a:cubicBezTo>
                    <a:pt x="13677" y="4046"/>
                    <a:pt x="13609" y="4019"/>
                    <a:pt x="13555" y="3964"/>
                  </a:cubicBezTo>
                  <a:lnTo>
                    <a:pt x="11934" y="2343"/>
                  </a:lnTo>
                  <a:cubicBezTo>
                    <a:pt x="11893" y="2289"/>
                    <a:pt x="11866" y="2221"/>
                    <a:pt x="11866" y="2153"/>
                  </a:cubicBezTo>
                  <a:lnTo>
                    <a:pt x="11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;p53">
              <a:extLst>
                <a:ext uri="{FF2B5EF4-FFF2-40B4-BE49-F238E27FC236}">
                  <a16:creationId xmlns="" xmlns:a16="http://schemas.microsoft.com/office/drawing/2014/main" id="{28776B6A-E7EF-3079-7E8A-C567970091A6}"/>
                </a:ext>
              </a:extLst>
            </p:cNvPr>
            <p:cNvSpPr/>
            <p:nvPr/>
          </p:nvSpPr>
          <p:spPr>
            <a:xfrm>
              <a:off x="6935700" y="4113325"/>
              <a:ext cx="66425" cy="87550"/>
            </a:xfrm>
            <a:custGeom>
              <a:avLst/>
              <a:gdLst/>
              <a:ahLst/>
              <a:cxnLst/>
              <a:rect l="l" t="t" r="r" b="b"/>
              <a:pathLst>
                <a:path w="2657" h="3502" extrusionOk="0">
                  <a:moveTo>
                    <a:pt x="1199" y="0"/>
                  </a:moveTo>
                  <a:lnTo>
                    <a:pt x="749" y="899"/>
                  </a:lnTo>
                  <a:cubicBezTo>
                    <a:pt x="341" y="1717"/>
                    <a:pt x="82" y="2602"/>
                    <a:pt x="0" y="3501"/>
                  </a:cubicBezTo>
                  <a:lnTo>
                    <a:pt x="1185" y="3501"/>
                  </a:lnTo>
                  <a:lnTo>
                    <a:pt x="2656" y="204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5;p53">
              <a:extLst>
                <a:ext uri="{FF2B5EF4-FFF2-40B4-BE49-F238E27FC236}">
                  <a16:creationId xmlns="" xmlns:a16="http://schemas.microsoft.com/office/drawing/2014/main" id="{E325BE79-35E6-E88C-506B-2627C7B166FA}"/>
                </a:ext>
              </a:extLst>
            </p:cNvPr>
            <p:cNvSpPr/>
            <p:nvPr/>
          </p:nvSpPr>
          <p:spPr>
            <a:xfrm>
              <a:off x="7244575" y="4113325"/>
              <a:ext cx="66450" cy="87875"/>
            </a:xfrm>
            <a:custGeom>
              <a:avLst/>
              <a:gdLst/>
              <a:ahLst/>
              <a:cxnLst/>
              <a:rect l="l" t="t" r="r" b="b"/>
              <a:pathLst>
                <a:path w="2658" h="3515" extrusionOk="0">
                  <a:moveTo>
                    <a:pt x="1" y="0"/>
                  </a:moveTo>
                  <a:lnTo>
                    <a:pt x="1" y="2044"/>
                  </a:lnTo>
                  <a:lnTo>
                    <a:pt x="1458" y="3515"/>
                  </a:lnTo>
                  <a:lnTo>
                    <a:pt x="2657" y="3501"/>
                  </a:lnTo>
                  <a:cubicBezTo>
                    <a:pt x="2562" y="2602"/>
                    <a:pt x="2303" y="1717"/>
                    <a:pt x="1894" y="89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53">
              <a:extLst>
                <a:ext uri="{FF2B5EF4-FFF2-40B4-BE49-F238E27FC236}">
                  <a16:creationId xmlns="" xmlns:a16="http://schemas.microsoft.com/office/drawing/2014/main" id="{88CE520C-01A2-8F29-FDA3-8647DD95C3FA}"/>
                </a:ext>
              </a:extLst>
            </p:cNvPr>
            <p:cNvSpPr/>
            <p:nvPr/>
          </p:nvSpPr>
          <p:spPr>
            <a:xfrm>
              <a:off x="7096100" y="4059500"/>
              <a:ext cx="53825" cy="40225"/>
            </a:xfrm>
            <a:custGeom>
              <a:avLst/>
              <a:gdLst/>
              <a:ahLst/>
              <a:cxnLst/>
              <a:rect l="l" t="t" r="r" b="b"/>
              <a:pathLst>
                <a:path w="2153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2153" y="1608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53">
              <a:extLst>
                <a:ext uri="{FF2B5EF4-FFF2-40B4-BE49-F238E27FC236}">
                  <a16:creationId xmlns="" xmlns:a16="http://schemas.microsoft.com/office/drawing/2014/main" id="{8684CFAB-C66A-B591-4581-C586C8E9F900}"/>
                </a:ext>
              </a:extLst>
            </p:cNvPr>
            <p:cNvSpPr/>
            <p:nvPr/>
          </p:nvSpPr>
          <p:spPr>
            <a:xfrm>
              <a:off x="7163525" y="4059500"/>
              <a:ext cx="114450" cy="40225"/>
            </a:xfrm>
            <a:custGeom>
              <a:avLst/>
              <a:gdLst/>
              <a:ahLst/>
              <a:cxnLst/>
              <a:rect l="l" t="t" r="r" b="b"/>
              <a:pathLst>
                <a:path w="4578" h="1609" extrusionOk="0">
                  <a:moveTo>
                    <a:pt x="1" y="1"/>
                  </a:moveTo>
                  <a:lnTo>
                    <a:pt x="1" y="1608"/>
                  </a:lnTo>
                  <a:lnTo>
                    <a:pt x="4578" y="1608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1127331" y="1446253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 smtClean="0"/>
              <a:t>3. </a:t>
            </a:r>
            <a:r>
              <a:rPr lang="en-US" sz="2000" dirty="0" err="1" smtClean="0"/>
              <a:t>trigger_add_order</a:t>
            </a:r>
            <a:endParaRPr lang="en-US" sz="2000" dirty="0"/>
          </a:p>
        </p:txBody>
      </p:sp>
      <p:pic>
        <p:nvPicPr>
          <p:cNvPr id="149506" name="Picture 2" descr="https://lh3.googleusercontent.com/QSEfuOywZQgm2v8lbA37SPg9IyQnKu-_8CLz1y_KacCFnzQci5_zWG38KCMFNen57pJwxkFL_eLeWijne-1kcYMXGUXF6usQptPpt_ij_joIfdhvc3h1rEyGYYHuLe0a1PqKh2ELmmketShOKAPFpf6BLXMc5f5gHhiIyuq8S5VGWkS_X3C9Vjld1b1nf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037" y="2049484"/>
            <a:ext cx="5734050" cy="2400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197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761;p53">
            <a:extLst>
              <a:ext uri="{FF2B5EF4-FFF2-40B4-BE49-F238E27FC236}">
                <a16:creationId xmlns="" xmlns:a16="http://schemas.microsoft.com/office/drawing/2014/main" id="{2EEC0086-F262-B1CF-F0FC-C209A8E717B0}"/>
              </a:ext>
            </a:extLst>
          </p:cNvPr>
          <p:cNvGrpSpPr/>
          <p:nvPr/>
        </p:nvGrpSpPr>
        <p:grpSpPr>
          <a:xfrm>
            <a:off x="7917794" y="4029088"/>
            <a:ext cx="377025" cy="377375"/>
            <a:chOff x="6934675" y="4059500"/>
            <a:chExt cx="377025" cy="377375"/>
          </a:xfrm>
        </p:grpSpPr>
        <p:sp>
          <p:nvSpPr>
            <p:cNvPr id="5" name="Google Shape;762;p53">
              <a:extLst>
                <a:ext uri="{FF2B5EF4-FFF2-40B4-BE49-F238E27FC236}">
                  <a16:creationId xmlns="" xmlns:a16="http://schemas.microsoft.com/office/drawing/2014/main" id="{B8512951-E878-4E08-4BF2-6E962FAF0B2D}"/>
                </a:ext>
              </a:extLst>
            </p:cNvPr>
            <p:cNvSpPr/>
            <p:nvPr/>
          </p:nvSpPr>
          <p:spPr>
            <a:xfrm>
              <a:off x="6968050" y="4059500"/>
              <a:ext cx="114800" cy="40225"/>
            </a:xfrm>
            <a:custGeom>
              <a:avLst/>
              <a:gdLst/>
              <a:ahLst/>
              <a:cxnLst/>
              <a:rect l="l" t="t" r="r" b="b"/>
              <a:pathLst>
                <a:path w="4592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4591" y="1608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3;p53">
              <a:extLst>
                <a:ext uri="{FF2B5EF4-FFF2-40B4-BE49-F238E27FC236}">
                  <a16:creationId xmlns="" xmlns:a16="http://schemas.microsoft.com/office/drawing/2014/main" id="{91AEA881-1069-9597-1419-5E379CAA69F8}"/>
                </a:ext>
              </a:extLst>
            </p:cNvPr>
            <p:cNvSpPr/>
            <p:nvPr/>
          </p:nvSpPr>
          <p:spPr>
            <a:xfrm>
              <a:off x="6934675" y="4113325"/>
              <a:ext cx="377025" cy="323550"/>
            </a:xfrm>
            <a:custGeom>
              <a:avLst/>
              <a:gdLst/>
              <a:ahLst/>
              <a:cxnLst/>
              <a:rect l="l" t="t" r="r" b="b"/>
              <a:pathLst>
                <a:path w="15081" h="12942" extrusionOk="0">
                  <a:moveTo>
                    <a:pt x="5109" y="11321"/>
                  </a:moveTo>
                  <a:lnTo>
                    <a:pt x="5109" y="11852"/>
                  </a:lnTo>
                  <a:lnTo>
                    <a:pt x="4577" y="11852"/>
                  </a:lnTo>
                  <a:lnTo>
                    <a:pt x="4577" y="11321"/>
                  </a:lnTo>
                  <a:close/>
                  <a:moveTo>
                    <a:pt x="13732" y="11321"/>
                  </a:moveTo>
                  <a:lnTo>
                    <a:pt x="13732" y="11852"/>
                  </a:lnTo>
                  <a:lnTo>
                    <a:pt x="13201" y="11852"/>
                  </a:lnTo>
                  <a:lnTo>
                    <a:pt x="13201" y="11321"/>
                  </a:lnTo>
                  <a:close/>
                  <a:moveTo>
                    <a:pt x="3242" y="0"/>
                  </a:moveTo>
                  <a:lnTo>
                    <a:pt x="3242" y="2153"/>
                  </a:lnTo>
                  <a:cubicBezTo>
                    <a:pt x="3242" y="2221"/>
                    <a:pt x="3215" y="2289"/>
                    <a:pt x="3161" y="2343"/>
                  </a:cubicBezTo>
                  <a:lnTo>
                    <a:pt x="1540" y="3964"/>
                  </a:lnTo>
                  <a:cubicBezTo>
                    <a:pt x="1485" y="4019"/>
                    <a:pt x="1417" y="4046"/>
                    <a:pt x="1349" y="4046"/>
                  </a:cubicBezTo>
                  <a:lnTo>
                    <a:pt x="14" y="4046"/>
                  </a:lnTo>
                  <a:lnTo>
                    <a:pt x="14" y="4264"/>
                  </a:lnTo>
                  <a:lnTo>
                    <a:pt x="14" y="11321"/>
                  </a:lnTo>
                  <a:lnTo>
                    <a:pt x="4060" y="11321"/>
                  </a:lnTo>
                  <a:lnTo>
                    <a:pt x="4060" y="11852"/>
                  </a:lnTo>
                  <a:lnTo>
                    <a:pt x="0" y="11852"/>
                  </a:lnTo>
                  <a:lnTo>
                    <a:pt x="0" y="12942"/>
                  </a:lnTo>
                  <a:lnTo>
                    <a:pt x="6471" y="12942"/>
                  </a:lnTo>
                  <a:lnTo>
                    <a:pt x="6471" y="6471"/>
                  </a:lnTo>
                  <a:cubicBezTo>
                    <a:pt x="6444" y="5858"/>
                    <a:pt x="6934" y="5340"/>
                    <a:pt x="7547" y="5340"/>
                  </a:cubicBezTo>
                  <a:cubicBezTo>
                    <a:pt x="8147" y="5340"/>
                    <a:pt x="8637" y="5858"/>
                    <a:pt x="8623" y="6471"/>
                  </a:cubicBezTo>
                  <a:lnTo>
                    <a:pt x="8623" y="11321"/>
                  </a:lnTo>
                  <a:lnTo>
                    <a:pt x="12669" y="11321"/>
                  </a:lnTo>
                  <a:lnTo>
                    <a:pt x="12669" y="11852"/>
                  </a:lnTo>
                  <a:lnTo>
                    <a:pt x="8610" y="11852"/>
                  </a:lnTo>
                  <a:lnTo>
                    <a:pt x="8610" y="12942"/>
                  </a:lnTo>
                  <a:lnTo>
                    <a:pt x="15081" y="12942"/>
                  </a:lnTo>
                  <a:lnTo>
                    <a:pt x="15081" y="4264"/>
                  </a:lnTo>
                  <a:lnTo>
                    <a:pt x="15081" y="4046"/>
                  </a:lnTo>
                  <a:lnTo>
                    <a:pt x="13745" y="4046"/>
                  </a:lnTo>
                  <a:cubicBezTo>
                    <a:pt x="13677" y="4046"/>
                    <a:pt x="13609" y="4019"/>
                    <a:pt x="13555" y="3964"/>
                  </a:cubicBezTo>
                  <a:lnTo>
                    <a:pt x="11934" y="2343"/>
                  </a:lnTo>
                  <a:cubicBezTo>
                    <a:pt x="11893" y="2289"/>
                    <a:pt x="11866" y="2221"/>
                    <a:pt x="11866" y="2153"/>
                  </a:cubicBezTo>
                  <a:lnTo>
                    <a:pt x="11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;p53">
              <a:extLst>
                <a:ext uri="{FF2B5EF4-FFF2-40B4-BE49-F238E27FC236}">
                  <a16:creationId xmlns="" xmlns:a16="http://schemas.microsoft.com/office/drawing/2014/main" id="{28776B6A-E7EF-3079-7E8A-C567970091A6}"/>
                </a:ext>
              </a:extLst>
            </p:cNvPr>
            <p:cNvSpPr/>
            <p:nvPr/>
          </p:nvSpPr>
          <p:spPr>
            <a:xfrm>
              <a:off x="6935700" y="4113325"/>
              <a:ext cx="66425" cy="87550"/>
            </a:xfrm>
            <a:custGeom>
              <a:avLst/>
              <a:gdLst/>
              <a:ahLst/>
              <a:cxnLst/>
              <a:rect l="l" t="t" r="r" b="b"/>
              <a:pathLst>
                <a:path w="2657" h="3502" extrusionOk="0">
                  <a:moveTo>
                    <a:pt x="1199" y="0"/>
                  </a:moveTo>
                  <a:lnTo>
                    <a:pt x="749" y="899"/>
                  </a:lnTo>
                  <a:cubicBezTo>
                    <a:pt x="341" y="1717"/>
                    <a:pt x="82" y="2602"/>
                    <a:pt x="0" y="3501"/>
                  </a:cubicBezTo>
                  <a:lnTo>
                    <a:pt x="1185" y="3501"/>
                  </a:lnTo>
                  <a:lnTo>
                    <a:pt x="2656" y="204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5;p53">
              <a:extLst>
                <a:ext uri="{FF2B5EF4-FFF2-40B4-BE49-F238E27FC236}">
                  <a16:creationId xmlns="" xmlns:a16="http://schemas.microsoft.com/office/drawing/2014/main" id="{E325BE79-35E6-E88C-506B-2627C7B166FA}"/>
                </a:ext>
              </a:extLst>
            </p:cNvPr>
            <p:cNvSpPr/>
            <p:nvPr/>
          </p:nvSpPr>
          <p:spPr>
            <a:xfrm>
              <a:off x="7244575" y="4113325"/>
              <a:ext cx="66450" cy="87875"/>
            </a:xfrm>
            <a:custGeom>
              <a:avLst/>
              <a:gdLst/>
              <a:ahLst/>
              <a:cxnLst/>
              <a:rect l="l" t="t" r="r" b="b"/>
              <a:pathLst>
                <a:path w="2658" h="3515" extrusionOk="0">
                  <a:moveTo>
                    <a:pt x="1" y="0"/>
                  </a:moveTo>
                  <a:lnTo>
                    <a:pt x="1" y="2044"/>
                  </a:lnTo>
                  <a:lnTo>
                    <a:pt x="1458" y="3515"/>
                  </a:lnTo>
                  <a:lnTo>
                    <a:pt x="2657" y="3501"/>
                  </a:lnTo>
                  <a:cubicBezTo>
                    <a:pt x="2562" y="2602"/>
                    <a:pt x="2303" y="1717"/>
                    <a:pt x="1894" y="89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53">
              <a:extLst>
                <a:ext uri="{FF2B5EF4-FFF2-40B4-BE49-F238E27FC236}">
                  <a16:creationId xmlns="" xmlns:a16="http://schemas.microsoft.com/office/drawing/2014/main" id="{88CE520C-01A2-8F29-FDA3-8647DD95C3FA}"/>
                </a:ext>
              </a:extLst>
            </p:cNvPr>
            <p:cNvSpPr/>
            <p:nvPr/>
          </p:nvSpPr>
          <p:spPr>
            <a:xfrm>
              <a:off x="7096100" y="4059500"/>
              <a:ext cx="53825" cy="40225"/>
            </a:xfrm>
            <a:custGeom>
              <a:avLst/>
              <a:gdLst/>
              <a:ahLst/>
              <a:cxnLst/>
              <a:rect l="l" t="t" r="r" b="b"/>
              <a:pathLst>
                <a:path w="2153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2153" y="1608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53">
              <a:extLst>
                <a:ext uri="{FF2B5EF4-FFF2-40B4-BE49-F238E27FC236}">
                  <a16:creationId xmlns="" xmlns:a16="http://schemas.microsoft.com/office/drawing/2014/main" id="{8684CFAB-C66A-B591-4581-C586C8E9F900}"/>
                </a:ext>
              </a:extLst>
            </p:cNvPr>
            <p:cNvSpPr/>
            <p:nvPr/>
          </p:nvSpPr>
          <p:spPr>
            <a:xfrm>
              <a:off x="7163525" y="4059500"/>
              <a:ext cx="114450" cy="40225"/>
            </a:xfrm>
            <a:custGeom>
              <a:avLst/>
              <a:gdLst/>
              <a:ahLst/>
              <a:cxnLst/>
              <a:rect l="l" t="t" r="r" b="b"/>
              <a:pathLst>
                <a:path w="4578" h="1609" extrusionOk="0">
                  <a:moveTo>
                    <a:pt x="1" y="1"/>
                  </a:moveTo>
                  <a:lnTo>
                    <a:pt x="1" y="1608"/>
                  </a:lnTo>
                  <a:lnTo>
                    <a:pt x="4578" y="1608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1127331" y="1446253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 smtClean="0"/>
              <a:t>4. </a:t>
            </a:r>
            <a:r>
              <a:rPr lang="en-US" sz="2000" dirty="0" err="1" smtClean="0"/>
              <a:t>trigger_hapus_order</a:t>
            </a:r>
            <a:endParaRPr lang="en-US" sz="2000" dirty="0"/>
          </a:p>
        </p:txBody>
      </p:sp>
      <p:pic>
        <p:nvPicPr>
          <p:cNvPr id="151554" name="Picture 2" descr="https://lh5.googleusercontent.com/FEyaXf269nJybh9UmHlyB7pINPJ0ZnPAsUs8x8dV6N6jAHdMgZY13ri2ztrYXVLNWQ_nw-RcOzhndEWKqGXArF7QHYQGC7yHM4f6n4iEsmYlkU6mWYosAXZ7goUEaGmiZdJymp1qHmm5bRseI1rdfK5BKPgrXfEmjlWoj03Fn1HVjfIIMg13Haqr_WO7Q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037" y="2049477"/>
            <a:ext cx="5734050" cy="2400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197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Trigger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761;p53">
            <a:extLst>
              <a:ext uri="{FF2B5EF4-FFF2-40B4-BE49-F238E27FC236}">
                <a16:creationId xmlns="" xmlns:a16="http://schemas.microsoft.com/office/drawing/2014/main" id="{2EEC0086-F262-B1CF-F0FC-C209A8E717B0}"/>
              </a:ext>
            </a:extLst>
          </p:cNvPr>
          <p:cNvGrpSpPr/>
          <p:nvPr/>
        </p:nvGrpSpPr>
        <p:grpSpPr>
          <a:xfrm>
            <a:off x="7917794" y="4029088"/>
            <a:ext cx="377025" cy="377375"/>
            <a:chOff x="6934675" y="4059500"/>
            <a:chExt cx="377025" cy="377375"/>
          </a:xfrm>
        </p:grpSpPr>
        <p:sp>
          <p:nvSpPr>
            <p:cNvPr id="5" name="Google Shape;762;p53">
              <a:extLst>
                <a:ext uri="{FF2B5EF4-FFF2-40B4-BE49-F238E27FC236}">
                  <a16:creationId xmlns="" xmlns:a16="http://schemas.microsoft.com/office/drawing/2014/main" id="{B8512951-E878-4E08-4BF2-6E962FAF0B2D}"/>
                </a:ext>
              </a:extLst>
            </p:cNvPr>
            <p:cNvSpPr/>
            <p:nvPr/>
          </p:nvSpPr>
          <p:spPr>
            <a:xfrm>
              <a:off x="6968050" y="4059500"/>
              <a:ext cx="114800" cy="40225"/>
            </a:xfrm>
            <a:custGeom>
              <a:avLst/>
              <a:gdLst/>
              <a:ahLst/>
              <a:cxnLst/>
              <a:rect l="l" t="t" r="r" b="b"/>
              <a:pathLst>
                <a:path w="4592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4591" y="1608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63;p53">
              <a:extLst>
                <a:ext uri="{FF2B5EF4-FFF2-40B4-BE49-F238E27FC236}">
                  <a16:creationId xmlns="" xmlns:a16="http://schemas.microsoft.com/office/drawing/2014/main" id="{91AEA881-1069-9597-1419-5E379CAA69F8}"/>
                </a:ext>
              </a:extLst>
            </p:cNvPr>
            <p:cNvSpPr/>
            <p:nvPr/>
          </p:nvSpPr>
          <p:spPr>
            <a:xfrm>
              <a:off x="6934675" y="4113325"/>
              <a:ext cx="377025" cy="323550"/>
            </a:xfrm>
            <a:custGeom>
              <a:avLst/>
              <a:gdLst/>
              <a:ahLst/>
              <a:cxnLst/>
              <a:rect l="l" t="t" r="r" b="b"/>
              <a:pathLst>
                <a:path w="15081" h="12942" extrusionOk="0">
                  <a:moveTo>
                    <a:pt x="5109" y="11321"/>
                  </a:moveTo>
                  <a:lnTo>
                    <a:pt x="5109" y="11852"/>
                  </a:lnTo>
                  <a:lnTo>
                    <a:pt x="4577" y="11852"/>
                  </a:lnTo>
                  <a:lnTo>
                    <a:pt x="4577" y="11321"/>
                  </a:lnTo>
                  <a:close/>
                  <a:moveTo>
                    <a:pt x="13732" y="11321"/>
                  </a:moveTo>
                  <a:lnTo>
                    <a:pt x="13732" y="11852"/>
                  </a:lnTo>
                  <a:lnTo>
                    <a:pt x="13201" y="11852"/>
                  </a:lnTo>
                  <a:lnTo>
                    <a:pt x="13201" y="11321"/>
                  </a:lnTo>
                  <a:close/>
                  <a:moveTo>
                    <a:pt x="3242" y="0"/>
                  </a:moveTo>
                  <a:lnTo>
                    <a:pt x="3242" y="2153"/>
                  </a:lnTo>
                  <a:cubicBezTo>
                    <a:pt x="3242" y="2221"/>
                    <a:pt x="3215" y="2289"/>
                    <a:pt x="3161" y="2343"/>
                  </a:cubicBezTo>
                  <a:lnTo>
                    <a:pt x="1540" y="3964"/>
                  </a:lnTo>
                  <a:cubicBezTo>
                    <a:pt x="1485" y="4019"/>
                    <a:pt x="1417" y="4046"/>
                    <a:pt x="1349" y="4046"/>
                  </a:cubicBezTo>
                  <a:lnTo>
                    <a:pt x="14" y="4046"/>
                  </a:lnTo>
                  <a:lnTo>
                    <a:pt x="14" y="4264"/>
                  </a:lnTo>
                  <a:lnTo>
                    <a:pt x="14" y="11321"/>
                  </a:lnTo>
                  <a:lnTo>
                    <a:pt x="4060" y="11321"/>
                  </a:lnTo>
                  <a:lnTo>
                    <a:pt x="4060" y="11852"/>
                  </a:lnTo>
                  <a:lnTo>
                    <a:pt x="0" y="11852"/>
                  </a:lnTo>
                  <a:lnTo>
                    <a:pt x="0" y="12942"/>
                  </a:lnTo>
                  <a:lnTo>
                    <a:pt x="6471" y="12942"/>
                  </a:lnTo>
                  <a:lnTo>
                    <a:pt x="6471" y="6471"/>
                  </a:lnTo>
                  <a:cubicBezTo>
                    <a:pt x="6444" y="5858"/>
                    <a:pt x="6934" y="5340"/>
                    <a:pt x="7547" y="5340"/>
                  </a:cubicBezTo>
                  <a:cubicBezTo>
                    <a:pt x="8147" y="5340"/>
                    <a:pt x="8637" y="5858"/>
                    <a:pt x="8623" y="6471"/>
                  </a:cubicBezTo>
                  <a:lnTo>
                    <a:pt x="8623" y="11321"/>
                  </a:lnTo>
                  <a:lnTo>
                    <a:pt x="12669" y="11321"/>
                  </a:lnTo>
                  <a:lnTo>
                    <a:pt x="12669" y="11852"/>
                  </a:lnTo>
                  <a:lnTo>
                    <a:pt x="8610" y="11852"/>
                  </a:lnTo>
                  <a:lnTo>
                    <a:pt x="8610" y="12942"/>
                  </a:lnTo>
                  <a:lnTo>
                    <a:pt x="15081" y="12942"/>
                  </a:lnTo>
                  <a:lnTo>
                    <a:pt x="15081" y="4264"/>
                  </a:lnTo>
                  <a:lnTo>
                    <a:pt x="15081" y="4046"/>
                  </a:lnTo>
                  <a:lnTo>
                    <a:pt x="13745" y="4046"/>
                  </a:lnTo>
                  <a:cubicBezTo>
                    <a:pt x="13677" y="4046"/>
                    <a:pt x="13609" y="4019"/>
                    <a:pt x="13555" y="3964"/>
                  </a:cubicBezTo>
                  <a:lnTo>
                    <a:pt x="11934" y="2343"/>
                  </a:lnTo>
                  <a:cubicBezTo>
                    <a:pt x="11893" y="2289"/>
                    <a:pt x="11866" y="2221"/>
                    <a:pt x="11866" y="2153"/>
                  </a:cubicBezTo>
                  <a:lnTo>
                    <a:pt x="11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4;p53">
              <a:extLst>
                <a:ext uri="{FF2B5EF4-FFF2-40B4-BE49-F238E27FC236}">
                  <a16:creationId xmlns="" xmlns:a16="http://schemas.microsoft.com/office/drawing/2014/main" id="{28776B6A-E7EF-3079-7E8A-C567970091A6}"/>
                </a:ext>
              </a:extLst>
            </p:cNvPr>
            <p:cNvSpPr/>
            <p:nvPr/>
          </p:nvSpPr>
          <p:spPr>
            <a:xfrm>
              <a:off x="6935700" y="4113325"/>
              <a:ext cx="66425" cy="87550"/>
            </a:xfrm>
            <a:custGeom>
              <a:avLst/>
              <a:gdLst/>
              <a:ahLst/>
              <a:cxnLst/>
              <a:rect l="l" t="t" r="r" b="b"/>
              <a:pathLst>
                <a:path w="2657" h="3502" extrusionOk="0">
                  <a:moveTo>
                    <a:pt x="1199" y="0"/>
                  </a:moveTo>
                  <a:lnTo>
                    <a:pt x="749" y="899"/>
                  </a:lnTo>
                  <a:cubicBezTo>
                    <a:pt x="341" y="1717"/>
                    <a:pt x="82" y="2602"/>
                    <a:pt x="0" y="3501"/>
                  </a:cubicBezTo>
                  <a:lnTo>
                    <a:pt x="1185" y="3501"/>
                  </a:lnTo>
                  <a:lnTo>
                    <a:pt x="2656" y="204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5;p53">
              <a:extLst>
                <a:ext uri="{FF2B5EF4-FFF2-40B4-BE49-F238E27FC236}">
                  <a16:creationId xmlns="" xmlns:a16="http://schemas.microsoft.com/office/drawing/2014/main" id="{E325BE79-35E6-E88C-506B-2627C7B166FA}"/>
                </a:ext>
              </a:extLst>
            </p:cNvPr>
            <p:cNvSpPr/>
            <p:nvPr/>
          </p:nvSpPr>
          <p:spPr>
            <a:xfrm>
              <a:off x="7244575" y="4113325"/>
              <a:ext cx="66450" cy="87875"/>
            </a:xfrm>
            <a:custGeom>
              <a:avLst/>
              <a:gdLst/>
              <a:ahLst/>
              <a:cxnLst/>
              <a:rect l="l" t="t" r="r" b="b"/>
              <a:pathLst>
                <a:path w="2658" h="3515" extrusionOk="0">
                  <a:moveTo>
                    <a:pt x="1" y="0"/>
                  </a:moveTo>
                  <a:lnTo>
                    <a:pt x="1" y="2044"/>
                  </a:lnTo>
                  <a:lnTo>
                    <a:pt x="1458" y="3515"/>
                  </a:lnTo>
                  <a:lnTo>
                    <a:pt x="2657" y="3501"/>
                  </a:lnTo>
                  <a:cubicBezTo>
                    <a:pt x="2562" y="2602"/>
                    <a:pt x="2303" y="1717"/>
                    <a:pt x="1894" y="899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;p53">
              <a:extLst>
                <a:ext uri="{FF2B5EF4-FFF2-40B4-BE49-F238E27FC236}">
                  <a16:creationId xmlns="" xmlns:a16="http://schemas.microsoft.com/office/drawing/2014/main" id="{88CE520C-01A2-8F29-FDA3-8647DD95C3FA}"/>
                </a:ext>
              </a:extLst>
            </p:cNvPr>
            <p:cNvSpPr/>
            <p:nvPr/>
          </p:nvSpPr>
          <p:spPr>
            <a:xfrm>
              <a:off x="7096100" y="4059500"/>
              <a:ext cx="53825" cy="40225"/>
            </a:xfrm>
            <a:custGeom>
              <a:avLst/>
              <a:gdLst/>
              <a:ahLst/>
              <a:cxnLst/>
              <a:rect l="l" t="t" r="r" b="b"/>
              <a:pathLst>
                <a:path w="2153" h="1609" extrusionOk="0">
                  <a:moveTo>
                    <a:pt x="0" y="1"/>
                  </a:moveTo>
                  <a:lnTo>
                    <a:pt x="0" y="1608"/>
                  </a:lnTo>
                  <a:lnTo>
                    <a:pt x="2153" y="1608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;p53">
              <a:extLst>
                <a:ext uri="{FF2B5EF4-FFF2-40B4-BE49-F238E27FC236}">
                  <a16:creationId xmlns="" xmlns:a16="http://schemas.microsoft.com/office/drawing/2014/main" id="{8684CFAB-C66A-B591-4581-C586C8E9F900}"/>
                </a:ext>
              </a:extLst>
            </p:cNvPr>
            <p:cNvSpPr/>
            <p:nvPr/>
          </p:nvSpPr>
          <p:spPr>
            <a:xfrm>
              <a:off x="7163525" y="4059500"/>
              <a:ext cx="114450" cy="40225"/>
            </a:xfrm>
            <a:custGeom>
              <a:avLst/>
              <a:gdLst/>
              <a:ahLst/>
              <a:cxnLst/>
              <a:rect l="l" t="t" r="r" b="b"/>
              <a:pathLst>
                <a:path w="4578" h="1609" extrusionOk="0">
                  <a:moveTo>
                    <a:pt x="1" y="1"/>
                  </a:moveTo>
                  <a:lnTo>
                    <a:pt x="1" y="1608"/>
                  </a:lnTo>
                  <a:lnTo>
                    <a:pt x="4578" y="1608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1127331" y="1446253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 smtClean="0"/>
              <a:t>5. </a:t>
            </a:r>
            <a:r>
              <a:rPr lang="en-US" sz="2000" dirty="0" err="1" smtClean="0"/>
              <a:t>trigger_ubah_order</a:t>
            </a:r>
            <a:endParaRPr lang="en-US" sz="2000" dirty="0"/>
          </a:p>
        </p:txBody>
      </p:sp>
      <p:pic>
        <p:nvPicPr>
          <p:cNvPr id="153602" name="Picture 2" descr="https://lh4.googleusercontent.com/zvijyJ5rdlRcnda_hh3t1E7EcIXs54tZdJQIggUYO1-ueEWDd8lx3ZNS0C1E47YYvgDPzmPtTFjH93doOL9W1BWDBcA0Pz4htlWHONJ0GoWFdhhyjUl23DJwJBaSMQmBMt091F-hbUFwQStzVkGwcnK9LIdxgWlllh7yaw6DdTMjPptMV5oG8xHHA9n1U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037" y="2033110"/>
            <a:ext cx="5734050" cy="2295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197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90;p35">
            <a:extLst>
              <a:ext uri="{FF2B5EF4-FFF2-40B4-BE49-F238E27FC236}">
                <a16:creationId xmlns="" xmlns:a16="http://schemas.microsoft.com/office/drawing/2014/main" id="{16976605-20AC-A57A-F8DB-C5DE835631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435" r="26435"/>
          <a:stretch/>
        </p:blipFill>
        <p:spPr>
          <a:xfrm>
            <a:off x="5695178" y="537212"/>
            <a:ext cx="2877322" cy="40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7"/>
          <p:cNvSpPr txBox="1">
            <a:spLocks noGrp="1"/>
          </p:cNvSpPr>
          <p:nvPr>
            <p:ph type="title"/>
          </p:nvPr>
        </p:nvSpPr>
        <p:spPr>
          <a:xfrm>
            <a:off x="928692" y="2852192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Procedure &amp; Function</a:t>
            </a:r>
            <a:endParaRPr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title" idx="2"/>
          </p:nvPr>
        </p:nvSpPr>
        <p:spPr>
          <a:xfrm>
            <a:off x="928692" y="1298097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91" name="Google Shape;591;p47"/>
          <p:cNvSpPr/>
          <p:nvPr/>
        </p:nvSpPr>
        <p:spPr>
          <a:xfrm>
            <a:off x="1102992" y="2222365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7"/>
          <p:cNvSpPr/>
          <p:nvPr/>
        </p:nvSpPr>
        <p:spPr>
          <a:xfrm rot="-5400000" flipH="1">
            <a:off x="5248775" y="4100375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7"/>
          <p:cNvSpPr/>
          <p:nvPr/>
        </p:nvSpPr>
        <p:spPr>
          <a:xfrm rot="-5400000" flipH="1">
            <a:off x="8064300" y="985900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7"/>
          <p:cNvSpPr txBox="1"/>
          <p:nvPr/>
        </p:nvSpPr>
        <p:spPr>
          <a:xfrm>
            <a:off x="192800" y="18355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759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Procedure</a:t>
            </a:r>
            <a:endParaRPr dirty="0"/>
          </a:p>
        </p:txBody>
      </p:sp>
      <p:sp>
        <p:nvSpPr>
          <p:cNvPr id="347" name="Google Shape;347;p37"/>
          <p:cNvSpPr txBox="1"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FD336C-308D-4EDE-EC3D-F478CBD1E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4" t="73338" r="30703" b="6575"/>
          <a:stretch/>
        </p:blipFill>
        <p:spPr>
          <a:xfrm>
            <a:off x="1174025" y="2084059"/>
            <a:ext cx="6795950" cy="1871663"/>
          </a:xfrm>
          <a:prstGeom prst="rect">
            <a:avLst/>
          </a:prstGeom>
        </p:spPr>
      </p:pic>
      <p:sp>
        <p:nvSpPr>
          <p:cNvPr id="4" name="Google Shape;327;p37">
            <a:extLst>
              <a:ext uri="{FF2B5EF4-FFF2-40B4-BE49-F238E27FC236}">
                <a16:creationId xmlns="" xmlns:a16="http://schemas.microsoft.com/office/drawing/2014/main" id="{32579E62-0A79-6664-6B43-38FD91DE184D}"/>
              </a:ext>
            </a:extLst>
          </p:cNvPr>
          <p:cNvSpPr txBox="1">
            <a:spLocks/>
          </p:cNvSpPr>
          <p:nvPr/>
        </p:nvSpPr>
        <p:spPr>
          <a:xfrm>
            <a:off x="936019" y="1332765"/>
            <a:ext cx="5543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/>
              <a:t>Procedure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total </a:t>
            </a:r>
            <a:r>
              <a:rPr lang="en-US" sz="2000" dirty="0" err="1"/>
              <a:t>penjualan</a:t>
            </a:r>
            <a:endParaRPr lang="en-US" sz="2000" dirty="0"/>
          </a:p>
        </p:txBody>
      </p:sp>
      <p:grpSp>
        <p:nvGrpSpPr>
          <p:cNvPr id="5" name="Google Shape;686;p53">
            <a:extLst>
              <a:ext uri="{FF2B5EF4-FFF2-40B4-BE49-F238E27FC236}">
                <a16:creationId xmlns="" xmlns:a16="http://schemas.microsoft.com/office/drawing/2014/main" id="{126D4E1C-6368-0CF8-3CFC-66E30564FDC1}"/>
              </a:ext>
            </a:extLst>
          </p:cNvPr>
          <p:cNvGrpSpPr/>
          <p:nvPr/>
        </p:nvGrpSpPr>
        <p:grpSpPr>
          <a:xfrm>
            <a:off x="504050" y="469169"/>
            <a:ext cx="134900" cy="377375"/>
            <a:chOff x="1127300" y="2678175"/>
            <a:chExt cx="134900" cy="377375"/>
          </a:xfrm>
        </p:grpSpPr>
        <p:sp>
          <p:nvSpPr>
            <p:cNvPr id="6" name="Google Shape;687;p53">
              <a:extLst>
                <a:ext uri="{FF2B5EF4-FFF2-40B4-BE49-F238E27FC236}">
                  <a16:creationId xmlns="" xmlns:a16="http://schemas.microsoft.com/office/drawing/2014/main" id="{9438ABA5-7FA3-5639-4FDB-8ED6F007CBCE}"/>
                </a:ext>
              </a:extLst>
            </p:cNvPr>
            <p:cNvSpPr/>
            <p:nvPr/>
          </p:nvSpPr>
          <p:spPr>
            <a:xfrm>
              <a:off x="1132750" y="2678175"/>
              <a:ext cx="123650" cy="154975"/>
            </a:xfrm>
            <a:custGeom>
              <a:avLst/>
              <a:gdLst/>
              <a:ahLst/>
              <a:cxnLst/>
              <a:rect l="l" t="t" r="r" b="b"/>
              <a:pathLst>
                <a:path w="4946" h="6199" extrusionOk="0">
                  <a:moveTo>
                    <a:pt x="859" y="0"/>
                  </a:moveTo>
                  <a:lnTo>
                    <a:pt x="859" y="1390"/>
                  </a:lnTo>
                  <a:cubicBezTo>
                    <a:pt x="1" y="1689"/>
                    <a:pt x="219" y="2970"/>
                    <a:pt x="1131" y="2970"/>
                  </a:cubicBezTo>
                  <a:lnTo>
                    <a:pt x="1131" y="3460"/>
                  </a:lnTo>
                  <a:cubicBezTo>
                    <a:pt x="1268" y="3719"/>
                    <a:pt x="1363" y="4005"/>
                    <a:pt x="1404" y="4305"/>
                  </a:cubicBezTo>
                  <a:cubicBezTo>
                    <a:pt x="1431" y="4741"/>
                    <a:pt x="1145" y="5667"/>
                    <a:pt x="968" y="6198"/>
                  </a:cubicBezTo>
                  <a:lnTo>
                    <a:pt x="3992" y="6198"/>
                  </a:lnTo>
                  <a:cubicBezTo>
                    <a:pt x="3815" y="5667"/>
                    <a:pt x="3529" y="4741"/>
                    <a:pt x="3556" y="4291"/>
                  </a:cubicBezTo>
                  <a:cubicBezTo>
                    <a:pt x="3597" y="4005"/>
                    <a:pt x="3679" y="3719"/>
                    <a:pt x="3829" y="3460"/>
                  </a:cubicBezTo>
                  <a:lnTo>
                    <a:pt x="3829" y="2970"/>
                  </a:lnTo>
                  <a:cubicBezTo>
                    <a:pt x="4728" y="2956"/>
                    <a:pt x="4946" y="1703"/>
                    <a:pt x="4101" y="1390"/>
                  </a:cubicBezTo>
                  <a:lnTo>
                    <a:pt x="4101" y="0"/>
                  </a:lnTo>
                  <a:lnTo>
                    <a:pt x="3556" y="0"/>
                  </a:lnTo>
                  <a:lnTo>
                    <a:pt x="3556" y="1744"/>
                  </a:lnTo>
                  <a:cubicBezTo>
                    <a:pt x="3256" y="2003"/>
                    <a:pt x="2875" y="2139"/>
                    <a:pt x="2480" y="2153"/>
                  </a:cubicBezTo>
                  <a:cubicBezTo>
                    <a:pt x="2085" y="2139"/>
                    <a:pt x="1703" y="2003"/>
                    <a:pt x="1404" y="1744"/>
                  </a:cubicBezTo>
                  <a:lnTo>
                    <a:pt x="1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8;p53">
              <a:extLst>
                <a:ext uri="{FF2B5EF4-FFF2-40B4-BE49-F238E27FC236}">
                  <a16:creationId xmlns="" xmlns:a16="http://schemas.microsoft.com/office/drawing/2014/main" id="{7068F47A-5677-2A13-DE8E-90E689D1732A}"/>
                </a:ext>
              </a:extLst>
            </p:cNvPr>
            <p:cNvSpPr/>
            <p:nvPr/>
          </p:nvSpPr>
          <p:spPr>
            <a:xfrm>
              <a:off x="1127300" y="2846750"/>
              <a:ext cx="134900" cy="208800"/>
            </a:xfrm>
            <a:custGeom>
              <a:avLst/>
              <a:gdLst/>
              <a:ahLst/>
              <a:cxnLst/>
              <a:rect l="l" t="t" r="r" b="b"/>
              <a:pathLst>
                <a:path w="5396" h="8352" extrusionOk="0">
                  <a:moveTo>
                    <a:pt x="968" y="0"/>
                  </a:moveTo>
                  <a:cubicBezTo>
                    <a:pt x="341" y="1145"/>
                    <a:pt x="1" y="2439"/>
                    <a:pt x="1" y="3760"/>
                  </a:cubicBezTo>
                  <a:lnTo>
                    <a:pt x="1" y="8351"/>
                  </a:lnTo>
                  <a:lnTo>
                    <a:pt x="5395" y="8351"/>
                  </a:lnTo>
                  <a:lnTo>
                    <a:pt x="5395" y="3760"/>
                  </a:lnTo>
                  <a:cubicBezTo>
                    <a:pt x="5382" y="2439"/>
                    <a:pt x="5055" y="1145"/>
                    <a:pt x="4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423145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327;p37">
            <a:extLst>
              <a:ext uri="{FF2B5EF4-FFF2-40B4-BE49-F238E27FC236}">
                <a16:creationId xmlns="" xmlns:a16="http://schemas.microsoft.com/office/drawing/2014/main" id="{7E2C04E3-9EE9-6ADE-95BC-D956DC679BAC}"/>
              </a:ext>
            </a:extLst>
          </p:cNvPr>
          <p:cNvSpPr txBox="1">
            <a:spLocks/>
          </p:cNvSpPr>
          <p:nvPr/>
        </p:nvSpPr>
        <p:spPr>
          <a:xfrm>
            <a:off x="807427" y="1137666"/>
            <a:ext cx="74007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US" sz="2000" dirty="0"/>
              <a:t>Function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customer level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belanja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161F0BB-6725-AAEE-1FB0-F0051CF77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1" t="23338" r="30859" b="34247"/>
          <a:stretch/>
        </p:blipFill>
        <p:spPr>
          <a:xfrm>
            <a:off x="2048050" y="1739050"/>
            <a:ext cx="5047900" cy="2959425"/>
          </a:xfrm>
          <a:prstGeom prst="rect">
            <a:avLst/>
          </a:prstGeom>
        </p:spPr>
      </p:pic>
      <p:grpSp>
        <p:nvGrpSpPr>
          <p:cNvPr id="5" name="Google Shape;911;p53">
            <a:extLst>
              <a:ext uri="{FF2B5EF4-FFF2-40B4-BE49-F238E27FC236}">
                <a16:creationId xmlns="" xmlns:a16="http://schemas.microsoft.com/office/drawing/2014/main" id="{C97A2584-5378-0D89-C71E-D19C39DE7AD4}"/>
              </a:ext>
            </a:extLst>
          </p:cNvPr>
          <p:cNvGrpSpPr/>
          <p:nvPr/>
        </p:nvGrpSpPr>
        <p:grpSpPr>
          <a:xfrm>
            <a:off x="8073465" y="4011721"/>
            <a:ext cx="269400" cy="377375"/>
            <a:chOff x="3107375" y="1266850"/>
            <a:chExt cx="269400" cy="377375"/>
          </a:xfrm>
        </p:grpSpPr>
        <p:sp>
          <p:nvSpPr>
            <p:cNvPr id="6" name="Google Shape;912;p53">
              <a:extLst>
                <a:ext uri="{FF2B5EF4-FFF2-40B4-BE49-F238E27FC236}">
                  <a16:creationId xmlns="" xmlns:a16="http://schemas.microsoft.com/office/drawing/2014/main" id="{3C555E86-7D97-2480-13D2-62129839FF61}"/>
                </a:ext>
              </a:extLst>
            </p:cNvPr>
            <p:cNvSpPr/>
            <p:nvPr/>
          </p:nvSpPr>
          <p:spPr>
            <a:xfrm>
              <a:off x="3201700" y="1455525"/>
              <a:ext cx="73925" cy="40225"/>
            </a:xfrm>
            <a:custGeom>
              <a:avLst/>
              <a:gdLst/>
              <a:ahLst/>
              <a:cxnLst/>
              <a:rect l="l" t="t" r="r" b="b"/>
              <a:pathLst>
                <a:path w="2957" h="1609" extrusionOk="0">
                  <a:moveTo>
                    <a:pt x="1077" y="1"/>
                  </a:moveTo>
                  <a:cubicBezTo>
                    <a:pt x="1" y="1"/>
                    <a:pt x="1" y="1608"/>
                    <a:pt x="1077" y="1608"/>
                  </a:cubicBezTo>
                  <a:lnTo>
                    <a:pt x="2153" y="1608"/>
                  </a:lnTo>
                  <a:cubicBezTo>
                    <a:pt x="2603" y="1608"/>
                    <a:pt x="2957" y="1254"/>
                    <a:pt x="2957" y="804"/>
                  </a:cubicBezTo>
                  <a:cubicBezTo>
                    <a:pt x="2957" y="355"/>
                    <a:pt x="2603" y="1"/>
                    <a:pt x="2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3;p53">
              <a:extLst>
                <a:ext uri="{FF2B5EF4-FFF2-40B4-BE49-F238E27FC236}">
                  <a16:creationId xmlns="" xmlns:a16="http://schemas.microsoft.com/office/drawing/2014/main" id="{4AF5A5D7-098B-ADA4-A73A-62F2AC80A9F4}"/>
                </a:ext>
              </a:extLst>
            </p:cNvPr>
            <p:cNvSpPr/>
            <p:nvPr/>
          </p:nvSpPr>
          <p:spPr>
            <a:xfrm>
              <a:off x="3201700" y="1509350"/>
              <a:ext cx="73925" cy="40550"/>
            </a:xfrm>
            <a:custGeom>
              <a:avLst/>
              <a:gdLst/>
              <a:ahLst/>
              <a:cxnLst/>
              <a:rect l="l" t="t" r="r" b="b"/>
              <a:pathLst>
                <a:path w="2957" h="1622" extrusionOk="0">
                  <a:moveTo>
                    <a:pt x="1077" y="0"/>
                  </a:moveTo>
                  <a:cubicBezTo>
                    <a:pt x="1" y="0"/>
                    <a:pt x="1" y="1621"/>
                    <a:pt x="1077" y="1621"/>
                  </a:cubicBezTo>
                  <a:lnTo>
                    <a:pt x="2153" y="1621"/>
                  </a:lnTo>
                  <a:cubicBezTo>
                    <a:pt x="2603" y="1621"/>
                    <a:pt x="2957" y="1253"/>
                    <a:pt x="2957" y="804"/>
                  </a:cubicBezTo>
                  <a:cubicBezTo>
                    <a:pt x="2957" y="354"/>
                    <a:pt x="2603" y="0"/>
                    <a:pt x="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3">
              <a:extLst>
                <a:ext uri="{FF2B5EF4-FFF2-40B4-BE49-F238E27FC236}">
                  <a16:creationId xmlns="" xmlns:a16="http://schemas.microsoft.com/office/drawing/2014/main" id="{54C6E3EF-57B3-7A1A-79D8-207C5950906C}"/>
                </a:ext>
              </a:extLst>
            </p:cNvPr>
            <p:cNvSpPr/>
            <p:nvPr/>
          </p:nvSpPr>
          <p:spPr>
            <a:xfrm>
              <a:off x="3188075" y="1266850"/>
              <a:ext cx="108000" cy="107650"/>
            </a:xfrm>
            <a:custGeom>
              <a:avLst/>
              <a:gdLst/>
              <a:ahLst/>
              <a:cxnLst/>
              <a:rect l="l" t="t" r="r" b="b"/>
              <a:pathLst>
                <a:path w="4320" h="4306" extrusionOk="0">
                  <a:moveTo>
                    <a:pt x="1" y="1"/>
                  </a:moveTo>
                  <a:lnTo>
                    <a:pt x="1" y="2153"/>
                  </a:lnTo>
                  <a:cubicBezTo>
                    <a:pt x="14" y="3338"/>
                    <a:pt x="968" y="4306"/>
                    <a:pt x="2167" y="4306"/>
                  </a:cubicBezTo>
                  <a:cubicBezTo>
                    <a:pt x="3352" y="4306"/>
                    <a:pt x="4319" y="3338"/>
                    <a:pt x="4319" y="2153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5;p53">
              <a:extLst>
                <a:ext uri="{FF2B5EF4-FFF2-40B4-BE49-F238E27FC236}">
                  <a16:creationId xmlns="" xmlns:a16="http://schemas.microsoft.com/office/drawing/2014/main" id="{535D1577-2514-1E3F-222C-584EEAF982D4}"/>
                </a:ext>
              </a:extLst>
            </p:cNvPr>
            <p:cNvSpPr/>
            <p:nvPr/>
          </p:nvSpPr>
          <p:spPr>
            <a:xfrm>
              <a:off x="3107375" y="1266850"/>
              <a:ext cx="269400" cy="377375"/>
            </a:xfrm>
            <a:custGeom>
              <a:avLst/>
              <a:gdLst/>
              <a:ahLst/>
              <a:cxnLst/>
              <a:rect l="l" t="t" r="r" b="b"/>
              <a:pathLst>
                <a:path w="10776" h="15095" extrusionOk="0">
                  <a:moveTo>
                    <a:pt x="5926" y="7003"/>
                  </a:moveTo>
                  <a:cubicBezTo>
                    <a:pt x="7220" y="7003"/>
                    <a:pt x="7779" y="8665"/>
                    <a:pt x="6730" y="9428"/>
                  </a:cubicBezTo>
                  <a:cubicBezTo>
                    <a:pt x="7779" y="10204"/>
                    <a:pt x="7220" y="11852"/>
                    <a:pt x="5926" y="11852"/>
                  </a:cubicBezTo>
                  <a:lnTo>
                    <a:pt x="4850" y="11852"/>
                  </a:lnTo>
                  <a:cubicBezTo>
                    <a:pt x="3556" y="11852"/>
                    <a:pt x="3011" y="10204"/>
                    <a:pt x="4046" y="9428"/>
                  </a:cubicBezTo>
                  <a:cubicBezTo>
                    <a:pt x="3706" y="9182"/>
                    <a:pt x="3501" y="8774"/>
                    <a:pt x="3501" y="8351"/>
                  </a:cubicBezTo>
                  <a:cubicBezTo>
                    <a:pt x="3501" y="7602"/>
                    <a:pt x="4101" y="7003"/>
                    <a:pt x="4850" y="7003"/>
                  </a:cubicBezTo>
                  <a:close/>
                  <a:moveTo>
                    <a:pt x="1621" y="1"/>
                  </a:moveTo>
                  <a:lnTo>
                    <a:pt x="1621" y="2644"/>
                  </a:lnTo>
                  <a:cubicBezTo>
                    <a:pt x="1621" y="3761"/>
                    <a:pt x="995" y="4782"/>
                    <a:pt x="0" y="5286"/>
                  </a:cubicBezTo>
                  <a:lnTo>
                    <a:pt x="0" y="15095"/>
                  </a:lnTo>
                  <a:lnTo>
                    <a:pt x="10776" y="15095"/>
                  </a:lnTo>
                  <a:lnTo>
                    <a:pt x="10776" y="5286"/>
                  </a:lnTo>
                  <a:cubicBezTo>
                    <a:pt x="9781" y="4782"/>
                    <a:pt x="9155" y="3761"/>
                    <a:pt x="9168" y="2644"/>
                  </a:cubicBezTo>
                  <a:lnTo>
                    <a:pt x="9168" y="1"/>
                  </a:lnTo>
                  <a:lnTo>
                    <a:pt x="8078" y="1"/>
                  </a:lnTo>
                  <a:lnTo>
                    <a:pt x="8078" y="2153"/>
                  </a:lnTo>
                  <a:cubicBezTo>
                    <a:pt x="8078" y="3638"/>
                    <a:pt x="6880" y="4850"/>
                    <a:pt x="5395" y="4850"/>
                  </a:cubicBezTo>
                  <a:cubicBezTo>
                    <a:pt x="3896" y="4850"/>
                    <a:pt x="2697" y="3638"/>
                    <a:pt x="2697" y="2153"/>
                  </a:cubicBezTo>
                  <a:lnTo>
                    <a:pt x="2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337486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8;p49">
            <a:extLst>
              <a:ext uri="{FF2B5EF4-FFF2-40B4-BE49-F238E27FC236}">
                <a16:creationId xmlns="" xmlns:a16="http://schemas.microsoft.com/office/drawing/2014/main" id="{F32E6F34-06C4-6CF4-7A84-41E8A3060F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189" r="31680"/>
          <a:stretch/>
        </p:blipFill>
        <p:spPr>
          <a:xfrm>
            <a:off x="571500" y="537212"/>
            <a:ext cx="2877322" cy="40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/>
          <p:nvPr/>
        </p:nvSpPr>
        <p:spPr>
          <a:xfrm rot="5400000" flipH="1">
            <a:off x="6906675" y="1466538"/>
            <a:ext cx="5070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3968289" y="2795268"/>
            <a:ext cx="4823442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Database</a:t>
            </a:r>
            <a:endParaRPr sz="6600"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4019400" y="866898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13" name="Google Shape;413;p41"/>
          <p:cNvSpPr/>
          <p:nvPr/>
        </p:nvSpPr>
        <p:spPr>
          <a:xfrm>
            <a:off x="4193700" y="1901576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 rot="5400000">
            <a:off x="2940625" y="4100375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/>
          <p:nvPr/>
        </p:nvSpPr>
        <p:spPr>
          <a:xfrm rot="5400000">
            <a:off x="125100" y="985900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7312575" y="4252775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600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members</a:t>
            </a:r>
            <a:endParaRPr dirty="0"/>
          </a:p>
        </p:txBody>
      </p:sp>
      <p:sp>
        <p:nvSpPr>
          <p:cNvPr id="455" name="Google Shape;455;p44"/>
          <p:cNvSpPr txBox="1">
            <a:spLocks noGrp="1"/>
          </p:cNvSpPr>
          <p:nvPr>
            <p:ph type="title" idx="2"/>
          </p:nvPr>
        </p:nvSpPr>
        <p:spPr>
          <a:xfrm>
            <a:off x="1253575" y="1925500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M. Ikram Lubis </a:t>
            </a:r>
            <a:endParaRPr sz="2000"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subTitle" idx="1"/>
          </p:nvPr>
        </p:nvSpPr>
        <p:spPr>
          <a:xfrm>
            <a:off x="1253575" y="23170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211402108</a:t>
            </a:r>
            <a:endParaRPr dirty="0"/>
          </a:p>
        </p:txBody>
      </p:sp>
      <p:sp>
        <p:nvSpPr>
          <p:cNvPr id="506" name="Google Shape;506;p44"/>
          <p:cNvSpPr txBox="1"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dirty="0"/>
          </a:p>
        </p:txBody>
      </p:sp>
      <p:sp>
        <p:nvSpPr>
          <p:cNvPr id="507" name="Google Shape;507;p44"/>
          <p:cNvSpPr txBox="1"/>
          <p:nvPr/>
        </p:nvSpPr>
        <p:spPr>
          <a:xfrm rot="-5400000">
            <a:off x="-558300" y="3832725"/>
            <a:ext cx="2259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7447;p69">
            <a:extLst>
              <a:ext uri="{FF2B5EF4-FFF2-40B4-BE49-F238E27FC236}">
                <a16:creationId xmlns="" xmlns:a16="http://schemas.microsoft.com/office/drawing/2014/main" id="{D483B9E7-4DA0-1A25-195E-664B1CC995CC}"/>
              </a:ext>
            </a:extLst>
          </p:cNvPr>
          <p:cNvGrpSpPr/>
          <p:nvPr/>
        </p:nvGrpSpPr>
        <p:grpSpPr>
          <a:xfrm>
            <a:off x="2103544" y="1467232"/>
            <a:ext cx="314662" cy="358999"/>
            <a:chOff x="-51623775" y="3584850"/>
            <a:chExt cx="279625" cy="319025"/>
          </a:xfrm>
          <a:solidFill>
            <a:schemeClr val="accent1"/>
          </a:solidFill>
        </p:grpSpPr>
        <p:sp>
          <p:nvSpPr>
            <p:cNvPr id="3" name="Google Shape;7448;p69">
              <a:extLst>
                <a:ext uri="{FF2B5EF4-FFF2-40B4-BE49-F238E27FC236}">
                  <a16:creationId xmlns="" xmlns:a16="http://schemas.microsoft.com/office/drawing/2014/main" id="{F7E4EF00-4EE9-F6A2-A6F1-316891FC8410}"/>
                </a:ext>
              </a:extLst>
            </p:cNvPr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7449;p69">
              <a:extLst>
                <a:ext uri="{FF2B5EF4-FFF2-40B4-BE49-F238E27FC236}">
                  <a16:creationId xmlns="" xmlns:a16="http://schemas.microsoft.com/office/drawing/2014/main" id="{7C2378B4-763D-2C88-92E9-48B92A681AE5}"/>
                </a:ext>
              </a:extLst>
            </p:cNvPr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7450;p69">
              <a:extLst>
                <a:ext uri="{FF2B5EF4-FFF2-40B4-BE49-F238E27FC236}">
                  <a16:creationId xmlns="" xmlns:a16="http://schemas.microsoft.com/office/drawing/2014/main" id="{30C26152-5962-AE5F-1C97-A81FDBE5AB1E}"/>
                </a:ext>
              </a:extLst>
            </p:cNvPr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7451;p69">
              <a:extLst>
                <a:ext uri="{FF2B5EF4-FFF2-40B4-BE49-F238E27FC236}">
                  <a16:creationId xmlns="" xmlns:a16="http://schemas.microsoft.com/office/drawing/2014/main" id="{B7EC40C2-3008-6EAB-1755-5AA403D1D2DB}"/>
                </a:ext>
              </a:extLst>
            </p:cNvPr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7452;p69">
              <a:extLst>
                <a:ext uri="{FF2B5EF4-FFF2-40B4-BE49-F238E27FC236}">
                  <a16:creationId xmlns="" xmlns:a16="http://schemas.microsoft.com/office/drawing/2014/main" id="{F68BDB8C-3CC7-B76A-1DDD-59F5159AD82B}"/>
                </a:ext>
              </a:extLst>
            </p:cNvPr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7453;p69">
              <a:extLst>
                <a:ext uri="{FF2B5EF4-FFF2-40B4-BE49-F238E27FC236}">
                  <a16:creationId xmlns="" xmlns:a16="http://schemas.microsoft.com/office/drawing/2014/main" id="{225EF7FE-A49C-BEC8-D825-692EA9265713}"/>
                </a:ext>
              </a:extLst>
            </p:cNvPr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7454;p69">
              <a:extLst>
                <a:ext uri="{FF2B5EF4-FFF2-40B4-BE49-F238E27FC236}">
                  <a16:creationId xmlns="" xmlns:a16="http://schemas.microsoft.com/office/drawing/2014/main" id="{825C6AEC-4400-8759-2D72-6870260B0FCB}"/>
                </a:ext>
              </a:extLst>
            </p:cNvPr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7455;p69">
              <a:extLst>
                <a:ext uri="{FF2B5EF4-FFF2-40B4-BE49-F238E27FC236}">
                  <a16:creationId xmlns="" xmlns:a16="http://schemas.microsoft.com/office/drawing/2014/main" id="{AEC9054B-75FD-9E9D-882B-C59EB6AB6D35}"/>
                </a:ext>
              </a:extLst>
            </p:cNvPr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7456;p69">
              <a:extLst>
                <a:ext uri="{FF2B5EF4-FFF2-40B4-BE49-F238E27FC236}">
                  <a16:creationId xmlns="" xmlns:a16="http://schemas.microsoft.com/office/drawing/2014/main" id="{57B22CA7-E28F-1E3D-E2D7-FCD695E3EBD5}"/>
                </a:ext>
              </a:extLst>
            </p:cNvPr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12" name="Google Shape;455;p44">
            <a:extLst>
              <a:ext uri="{FF2B5EF4-FFF2-40B4-BE49-F238E27FC236}">
                <a16:creationId xmlns="" xmlns:a16="http://schemas.microsoft.com/office/drawing/2014/main" id="{D1894A76-0E0D-33DF-C671-9C88F0AFF1B2}"/>
              </a:ext>
            </a:extLst>
          </p:cNvPr>
          <p:cNvSpPr txBox="1">
            <a:spLocks/>
          </p:cNvSpPr>
          <p:nvPr/>
        </p:nvSpPr>
        <p:spPr>
          <a:xfrm>
            <a:off x="1252360" y="3619125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000" dirty="0"/>
              <a:t>Abdul Hakim</a:t>
            </a:r>
          </a:p>
        </p:txBody>
      </p:sp>
      <p:sp>
        <p:nvSpPr>
          <p:cNvPr id="13" name="Google Shape;456;p44">
            <a:extLst>
              <a:ext uri="{FF2B5EF4-FFF2-40B4-BE49-F238E27FC236}">
                <a16:creationId xmlns="" xmlns:a16="http://schemas.microsoft.com/office/drawing/2014/main" id="{7D37C729-F7FC-5BBA-EB58-85E8BD661704}"/>
              </a:ext>
            </a:extLst>
          </p:cNvPr>
          <p:cNvSpPr txBox="1">
            <a:spLocks/>
          </p:cNvSpPr>
          <p:nvPr/>
        </p:nvSpPr>
        <p:spPr>
          <a:xfrm>
            <a:off x="1252360" y="401062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211402078</a:t>
            </a:r>
          </a:p>
        </p:txBody>
      </p:sp>
      <p:sp>
        <p:nvSpPr>
          <p:cNvPr id="44" name="Google Shape;455;p44">
            <a:extLst>
              <a:ext uri="{FF2B5EF4-FFF2-40B4-BE49-F238E27FC236}">
                <a16:creationId xmlns="" xmlns:a16="http://schemas.microsoft.com/office/drawing/2014/main" id="{7AC2B94C-8224-E6F1-B850-560B68DA1DF9}"/>
              </a:ext>
            </a:extLst>
          </p:cNvPr>
          <p:cNvSpPr txBox="1">
            <a:spLocks/>
          </p:cNvSpPr>
          <p:nvPr/>
        </p:nvSpPr>
        <p:spPr>
          <a:xfrm>
            <a:off x="3725805" y="1925500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000" dirty="0" err="1"/>
              <a:t>Hafizh</a:t>
            </a:r>
            <a:r>
              <a:rPr lang="en-US" sz="2000" dirty="0"/>
              <a:t> </a:t>
            </a:r>
            <a:r>
              <a:rPr lang="en-US" sz="2000" dirty="0" err="1"/>
              <a:t>Rayhan</a:t>
            </a:r>
            <a:r>
              <a:rPr lang="en-US" sz="2000" dirty="0"/>
              <a:t> </a:t>
            </a:r>
          </a:p>
        </p:txBody>
      </p:sp>
      <p:sp>
        <p:nvSpPr>
          <p:cNvPr id="45" name="Google Shape;456;p44">
            <a:extLst>
              <a:ext uri="{FF2B5EF4-FFF2-40B4-BE49-F238E27FC236}">
                <a16:creationId xmlns="" xmlns:a16="http://schemas.microsoft.com/office/drawing/2014/main" id="{37506CA4-43CA-3CBF-60FF-9705FEE4624D}"/>
              </a:ext>
            </a:extLst>
          </p:cNvPr>
          <p:cNvSpPr txBox="1">
            <a:spLocks/>
          </p:cNvSpPr>
          <p:nvPr/>
        </p:nvSpPr>
        <p:spPr>
          <a:xfrm>
            <a:off x="3725805" y="23170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211402033</a:t>
            </a:r>
          </a:p>
        </p:txBody>
      </p:sp>
      <p:sp>
        <p:nvSpPr>
          <p:cNvPr id="56" name="Google Shape;455;p44">
            <a:extLst>
              <a:ext uri="{FF2B5EF4-FFF2-40B4-BE49-F238E27FC236}">
                <a16:creationId xmlns="" xmlns:a16="http://schemas.microsoft.com/office/drawing/2014/main" id="{F35EA81C-66E1-4053-40E9-67E5443B69D1}"/>
              </a:ext>
            </a:extLst>
          </p:cNvPr>
          <p:cNvSpPr txBox="1">
            <a:spLocks/>
          </p:cNvSpPr>
          <p:nvPr/>
        </p:nvSpPr>
        <p:spPr>
          <a:xfrm>
            <a:off x="3724590" y="3619125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000" dirty="0"/>
              <a:t>Nicholas Salim</a:t>
            </a:r>
          </a:p>
        </p:txBody>
      </p:sp>
      <p:sp>
        <p:nvSpPr>
          <p:cNvPr id="57" name="Google Shape;456;p44">
            <a:extLst>
              <a:ext uri="{FF2B5EF4-FFF2-40B4-BE49-F238E27FC236}">
                <a16:creationId xmlns="" xmlns:a16="http://schemas.microsoft.com/office/drawing/2014/main" id="{EDEDFC8C-527F-6395-6A6C-762D183E779B}"/>
              </a:ext>
            </a:extLst>
          </p:cNvPr>
          <p:cNvSpPr txBox="1">
            <a:spLocks/>
          </p:cNvSpPr>
          <p:nvPr/>
        </p:nvSpPr>
        <p:spPr>
          <a:xfrm>
            <a:off x="3724590" y="401062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211402135</a:t>
            </a:r>
          </a:p>
        </p:txBody>
      </p:sp>
      <p:sp>
        <p:nvSpPr>
          <p:cNvPr id="452" name="Google Shape;455;p44">
            <a:extLst>
              <a:ext uri="{FF2B5EF4-FFF2-40B4-BE49-F238E27FC236}">
                <a16:creationId xmlns="" xmlns:a16="http://schemas.microsoft.com/office/drawing/2014/main" id="{C23FB016-81D4-5A19-680B-9BED30A5E2BD}"/>
              </a:ext>
            </a:extLst>
          </p:cNvPr>
          <p:cNvSpPr txBox="1">
            <a:spLocks/>
          </p:cNvSpPr>
          <p:nvPr/>
        </p:nvSpPr>
        <p:spPr>
          <a:xfrm>
            <a:off x="6198035" y="1925500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000" dirty="0"/>
              <a:t>Sofie </a:t>
            </a:r>
            <a:r>
              <a:rPr lang="en-US" sz="2000" dirty="0" err="1"/>
              <a:t>Arianti</a:t>
            </a:r>
            <a:endParaRPr lang="en-US" sz="2000" dirty="0"/>
          </a:p>
        </p:txBody>
      </p:sp>
      <p:sp>
        <p:nvSpPr>
          <p:cNvPr id="453" name="Google Shape;456;p44">
            <a:extLst>
              <a:ext uri="{FF2B5EF4-FFF2-40B4-BE49-F238E27FC236}">
                <a16:creationId xmlns="" xmlns:a16="http://schemas.microsoft.com/office/drawing/2014/main" id="{CCBADDA9-761B-2EF1-429E-DD75EF7D8BB3}"/>
              </a:ext>
            </a:extLst>
          </p:cNvPr>
          <p:cNvSpPr txBox="1">
            <a:spLocks/>
          </p:cNvSpPr>
          <p:nvPr/>
        </p:nvSpPr>
        <p:spPr>
          <a:xfrm>
            <a:off x="6198035" y="23170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211402051</a:t>
            </a:r>
          </a:p>
        </p:txBody>
      </p:sp>
      <p:sp>
        <p:nvSpPr>
          <p:cNvPr id="518" name="Google Shape;455;p44">
            <a:extLst>
              <a:ext uri="{FF2B5EF4-FFF2-40B4-BE49-F238E27FC236}">
                <a16:creationId xmlns="" xmlns:a16="http://schemas.microsoft.com/office/drawing/2014/main" id="{FF85FEC7-B61C-BEBB-2F98-13BF6958FD82}"/>
              </a:ext>
            </a:extLst>
          </p:cNvPr>
          <p:cNvSpPr txBox="1">
            <a:spLocks/>
          </p:cNvSpPr>
          <p:nvPr/>
        </p:nvSpPr>
        <p:spPr>
          <a:xfrm>
            <a:off x="6196820" y="3619125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US" sz="2000" dirty="0" err="1"/>
              <a:t>Arnis</a:t>
            </a:r>
            <a:r>
              <a:rPr lang="en-US" sz="2000" dirty="0"/>
              <a:t> </a:t>
            </a:r>
            <a:r>
              <a:rPr lang="en-US" sz="2000" dirty="0" err="1"/>
              <a:t>Chairiah</a:t>
            </a:r>
            <a:endParaRPr lang="en-US" sz="2000" dirty="0"/>
          </a:p>
        </p:txBody>
      </p:sp>
      <p:sp>
        <p:nvSpPr>
          <p:cNvPr id="519" name="Google Shape;456;p44">
            <a:extLst>
              <a:ext uri="{FF2B5EF4-FFF2-40B4-BE49-F238E27FC236}">
                <a16:creationId xmlns="" xmlns:a16="http://schemas.microsoft.com/office/drawing/2014/main" id="{C3E593E3-815B-2682-03AB-2EF02477E829}"/>
              </a:ext>
            </a:extLst>
          </p:cNvPr>
          <p:cNvSpPr txBox="1">
            <a:spLocks/>
          </p:cNvSpPr>
          <p:nvPr/>
        </p:nvSpPr>
        <p:spPr>
          <a:xfrm>
            <a:off x="6196820" y="401062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dirty="0"/>
              <a:t>211402144</a:t>
            </a:r>
          </a:p>
        </p:txBody>
      </p:sp>
      <p:grpSp>
        <p:nvGrpSpPr>
          <p:cNvPr id="563" name="Google Shape;7298;p69">
            <a:extLst>
              <a:ext uri="{FF2B5EF4-FFF2-40B4-BE49-F238E27FC236}">
                <a16:creationId xmlns="" xmlns:a16="http://schemas.microsoft.com/office/drawing/2014/main" id="{2B6D7CE2-C9FB-F9B1-8CE3-397793571441}"/>
              </a:ext>
            </a:extLst>
          </p:cNvPr>
          <p:cNvGrpSpPr/>
          <p:nvPr/>
        </p:nvGrpSpPr>
        <p:grpSpPr>
          <a:xfrm>
            <a:off x="4551682" y="1463656"/>
            <a:ext cx="316434" cy="358099"/>
            <a:chOff x="-56766175" y="3590375"/>
            <a:chExt cx="281200" cy="318225"/>
          </a:xfrm>
          <a:solidFill>
            <a:schemeClr val="accent1"/>
          </a:solidFill>
        </p:grpSpPr>
        <p:sp>
          <p:nvSpPr>
            <p:cNvPr id="564" name="Google Shape;7299;p69">
              <a:extLst>
                <a:ext uri="{FF2B5EF4-FFF2-40B4-BE49-F238E27FC236}">
                  <a16:creationId xmlns="" xmlns:a16="http://schemas.microsoft.com/office/drawing/2014/main" id="{B5C070B7-04AE-869C-3A50-98D1ADAA0CA0}"/>
                </a:ext>
              </a:extLst>
            </p:cNvPr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300;p69">
              <a:extLst>
                <a:ext uri="{FF2B5EF4-FFF2-40B4-BE49-F238E27FC236}">
                  <a16:creationId xmlns="" xmlns:a16="http://schemas.microsoft.com/office/drawing/2014/main" id="{4AB60342-D122-F6D5-3311-B6E73F08C650}"/>
                </a:ext>
              </a:extLst>
            </p:cNvPr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301;p69">
              <a:extLst>
                <a:ext uri="{FF2B5EF4-FFF2-40B4-BE49-F238E27FC236}">
                  <a16:creationId xmlns="" xmlns:a16="http://schemas.microsoft.com/office/drawing/2014/main" id="{ABD7B7ED-5203-4D90-F65C-49C6736E0AAA}"/>
                </a:ext>
              </a:extLst>
            </p:cNvPr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302;p69">
              <a:extLst>
                <a:ext uri="{FF2B5EF4-FFF2-40B4-BE49-F238E27FC236}">
                  <a16:creationId xmlns="" xmlns:a16="http://schemas.microsoft.com/office/drawing/2014/main" id="{E97007B6-40E2-1B2C-92DE-915A2C0EBE3B}"/>
                </a:ext>
              </a:extLst>
            </p:cNvPr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7244;p69">
            <a:extLst>
              <a:ext uri="{FF2B5EF4-FFF2-40B4-BE49-F238E27FC236}">
                <a16:creationId xmlns="" xmlns:a16="http://schemas.microsoft.com/office/drawing/2014/main" id="{BFD08466-BF72-F894-2E4C-BE8931ECDFF1}"/>
              </a:ext>
            </a:extLst>
          </p:cNvPr>
          <p:cNvGrpSpPr/>
          <p:nvPr/>
        </p:nvGrpSpPr>
        <p:grpSpPr>
          <a:xfrm>
            <a:off x="7029290" y="1473673"/>
            <a:ext cx="358099" cy="356326"/>
            <a:chOff x="-55202750" y="3198925"/>
            <a:chExt cx="318225" cy="316650"/>
          </a:xfrm>
          <a:solidFill>
            <a:schemeClr val="accent1"/>
          </a:solidFill>
        </p:grpSpPr>
        <p:sp>
          <p:nvSpPr>
            <p:cNvPr id="569" name="Google Shape;7245;p69">
              <a:extLst>
                <a:ext uri="{FF2B5EF4-FFF2-40B4-BE49-F238E27FC236}">
                  <a16:creationId xmlns="" xmlns:a16="http://schemas.microsoft.com/office/drawing/2014/main" id="{661A6F4A-437A-99BD-B35D-0292ADD3F5DB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246;p69">
              <a:extLst>
                <a:ext uri="{FF2B5EF4-FFF2-40B4-BE49-F238E27FC236}">
                  <a16:creationId xmlns="" xmlns:a16="http://schemas.microsoft.com/office/drawing/2014/main" id="{E989B003-B549-E3F1-1F0D-AA9C8E0D1996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7280;p69">
            <a:extLst>
              <a:ext uri="{FF2B5EF4-FFF2-40B4-BE49-F238E27FC236}">
                <a16:creationId xmlns="" xmlns:a16="http://schemas.microsoft.com/office/drawing/2014/main" id="{89E83EE0-C547-DF84-002E-42A856B52FB4}"/>
              </a:ext>
            </a:extLst>
          </p:cNvPr>
          <p:cNvGrpSpPr/>
          <p:nvPr/>
        </p:nvGrpSpPr>
        <p:grpSpPr>
          <a:xfrm>
            <a:off x="4543978" y="3160008"/>
            <a:ext cx="358971" cy="358408"/>
            <a:chOff x="-52043575" y="3983125"/>
            <a:chExt cx="319000" cy="318500"/>
          </a:xfrm>
          <a:solidFill>
            <a:schemeClr val="accent1"/>
          </a:solidFill>
        </p:grpSpPr>
        <p:sp>
          <p:nvSpPr>
            <p:cNvPr id="572" name="Google Shape;7281;p69">
              <a:extLst>
                <a:ext uri="{FF2B5EF4-FFF2-40B4-BE49-F238E27FC236}">
                  <a16:creationId xmlns="" xmlns:a16="http://schemas.microsoft.com/office/drawing/2014/main" id="{2832CAD0-1CBB-D911-3B32-EE2C2D4CA244}"/>
                </a:ext>
              </a:extLst>
            </p:cNvPr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282;p69">
              <a:extLst>
                <a:ext uri="{FF2B5EF4-FFF2-40B4-BE49-F238E27FC236}">
                  <a16:creationId xmlns="" xmlns:a16="http://schemas.microsoft.com/office/drawing/2014/main" id="{3B8B39F1-5596-6FDC-942B-68C1E3C1BA5A}"/>
                </a:ext>
              </a:extLst>
            </p:cNvPr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283;p69">
              <a:extLst>
                <a:ext uri="{FF2B5EF4-FFF2-40B4-BE49-F238E27FC236}">
                  <a16:creationId xmlns="" xmlns:a16="http://schemas.microsoft.com/office/drawing/2014/main" id="{E554E96C-D249-50A0-893A-BA85DC9B0634}"/>
                </a:ext>
              </a:extLst>
            </p:cNvPr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284;p69">
              <a:extLst>
                <a:ext uri="{FF2B5EF4-FFF2-40B4-BE49-F238E27FC236}">
                  <a16:creationId xmlns="" xmlns:a16="http://schemas.microsoft.com/office/drawing/2014/main" id="{04542B9F-E052-42BD-E8DA-7F9EDF1F0ABF}"/>
                </a:ext>
              </a:extLst>
            </p:cNvPr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285;p69">
              <a:extLst>
                <a:ext uri="{FF2B5EF4-FFF2-40B4-BE49-F238E27FC236}">
                  <a16:creationId xmlns="" xmlns:a16="http://schemas.microsoft.com/office/drawing/2014/main" id="{7236CA08-97E0-1892-CCF1-781BB854385D}"/>
                </a:ext>
              </a:extLst>
            </p:cNvPr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286;p69">
              <a:extLst>
                <a:ext uri="{FF2B5EF4-FFF2-40B4-BE49-F238E27FC236}">
                  <a16:creationId xmlns="" xmlns:a16="http://schemas.microsoft.com/office/drawing/2014/main" id="{09D923C7-16FC-A48C-EB98-A46478147068}"/>
                </a:ext>
              </a:extLst>
            </p:cNvPr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287;p69">
              <a:extLst>
                <a:ext uri="{FF2B5EF4-FFF2-40B4-BE49-F238E27FC236}">
                  <a16:creationId xmlns="" xmlns:a16="http://schemas.microsoft.com/office/drawing/2014/main" id="{3C910EC0-FF13-FABD-12EA-62AAA86AF01B}"/>
                </a:ext>
              </a:extLst>
            </p:cNvPr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288;p69">
              <a:extLst>
                <a:ext uri="{FF2B5EF4-FFF2-40B4-BE49-F238E27FC236}">
                  <a16:creationId xmlns="" xmlns:a16="http://schemas.microsoft.com/office/drawing/2014/main" id="{E525CBDF-396C-5FED-96C4-973827352E0B}"/>
                </a:ext>
              </a:extLst>
            </p:cNvPr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289;p69">
              <a:extLst>
                <a:ext uri="{FF2B5EF4-FFF2-40B4-BE49-F238E27FC236}">
                  <a16:creationId xmlns="" xmlns:a16="http://schemas.microsoft.com/office/drawing/2014/main" id="{DC76493E-3437-6A19-959B-D8B160EFBBD2}"/>
                </a:ext>
              </a:extLst>
            </p:cNvPr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7290;p69">
            <a:extLst>
              <a:ext uri="{FF2B5EF4-FFF2-40B4-BE49-F238E27FC236}">
                <a16:creationId xmlns="" xmlns:a16="http://schemas.microsoft.com/office/drawing/2014/main" id="{EC04E94B-5610-FC1F-0254-F747ADCB4D3A}"/>
              </a:ext>
            </a:extLst>
          </p:cNvPr>
          <p:cNvGrpSpPr/>
          <p:nvPr/>
        </p:nvGrpSpPr>
        <p:grpSpPr>
          <a:xfrm>
            <a:off x="2101429" y="3159445"/>
            <a:ext cx="314662" cy="358971"/>
            <a:chOff x="-56766175" y="3198925"/>
            <a:chExt cx="279625" cy="319000"/>
          </a:xfrm>
          <a:solidFill>
            <a:schemeClr val="accent1"/>
          </a:solidFill>
        </p:grpSpPr>
        <p:sp>
          <p:nvSpPr>
            <p:cNvPr id="582" name="Google Shape;7291;p69">
              <a:extLst>
                <a:ext uri="{FF2B5EF4-FFF2-40B4-BE49-F238E27FC236}">
                  <a16:creationId xmlns="" xmlns:a16="http://schemas.microsoft.com/office/drawing/2014/main" id="{B6BD43DD-55BB-B551-E27D-7310E136C214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292;p69">
              <a:extLst>
                <a:ext uri="{FF2B5EF4-FFF2-40B4-BE49-F238E27FC236}">
                  <a16:creationId xmlns="" xmlns:a16="http://schemas.microsoft.com/office/drawing/2014/main" id="{EB324D0C-B2AB-7BAD-6902-5FAA1EBEB340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293;p69">
              <a:extLst>
                <a:ext uri="{FF2B5EF4-FFF2-40B4-BE49-F238E27FC236}">
                  <a16:creationId xmlns="" xmlns:a16="http://schemas.microsoft.com/office/drawing/2014/main" id="{162D74DB-59C8-B98F-329E-84DF003D1C70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294;p69">
              <a:extLst>
                <a:ext uri="{FF2B5EF4-FFF2-40B4-BE49-F238E27FC236}">
                  <a16:creationId xmlns="" xmlns:a16="http://schemas.microsoft.com/office/drawing/2014/main" id="{8CAFEC35-FCB9-F135-E2F8-D35963BB36ED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295;p69">
              <a:extLst>
                <a:ext uri="{FF2B5EF4-FFF2-40B4-BE49-F238E27FC236}">
                  <a16:creationId xmlns="" xmlns:a16="http://schemas.microsoft.com/office/drawing/2014/main" id="{3593B5F2-DECE-DA5E-66D3-4C8593C8D4CF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296;p69">
              <a:extLst>
                <a:ext uri="{FF2B5EF4-FFF2-40B4-BE49-F238E27FC236}">
                  <a16:creationId xmlns="" xmlns:a16="http://schemas.microsoft.com/office/drawing/2014/main" id="{939469C4-36F7-E141-5D95-2FD3ED700BF3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297;p69">
              <a:extLst>
                <a:ext uri="{FF2B5EF4-FFF2-40B4-BE49-F238E27FC236}">
                  <a16:creationId xmlns="" xmlns:a16="http://schemas.microsoft.com/office/drawing/2014/main" id="{C0109588-3708-0FF6-CCF8-F4C9225B0461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7174;p69">
            <a:extLst>
              <a:ext uri="{FF2B5EF4-FFF2-40B4-BE49-F238E27FC236}">
                <a16:creationId xmlns="" xmlns:a16="http://schemas.microsoft.com/office/drawing/2014/main" id="{4000AB17-BAD1-4FCC-C009-723D6EEF83C5}"/>
              </a:ext>
            </a:extLst>
          </p:cNvPr>
          <p:cNvGrpSpPr/>
          <p:nvPr/>
        </p:nvGrpSpPr>
        <p:grpSpPr>
          <a:xfrm>
            <a:off x="7027148" y="3162823"/>
            <a:ext cx="358099" cy="358099"/>
            <a:chOff x="-57568775" y="3198925"/>
            <a:chExt cx="318225" cy="318225"/>
          </a:xfrm>
          <a:solidFill>
            <a:schemeClr val="accent1"/>
          </a:solidFill>
        </p:grpSpPr>
        <p:sp>
          <p:nvSpPr>
            <p:cNvPr id="590" name="Google Shape;7175;p69">
              <a:extLst>
                <a:ext uri="{FF2B5EF4-FFF2-40B4-BE49-F238E27FC236}">
                  <a16:creationId xmlns="" xmlns:a16="http://schemas.microsoft.com/office/drawing/2014/main" id="{CA6D5AEC-A15C-2E95-479A-4623A86FFCE8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176;p69">
              <a:extLst>
                <a:ext uri="{FF2B5EF4-FFF2-40B4-BE49-F238E27FC236}">
                  <a16:creationId xmlns="" xmlns:a16="http://schemas.microsoft.com/office/drawing/2014/main" id="{DC7113B4-E4B8-FE2B-3242-D23EB0BEC9B3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177;p69">
              <a:extLst>
                <a:ext uri="{FF2B5EF4-FFF2-40B4-BE49-F238E27FC236}">
                  <a16:creationId xmlns="" xmlns:a16="http://schemas.microsoft.com/office/drawing/2014/main" id="{547C8626-54B6-F67A-0AA5-D4D95CA7F65D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178;p69">
              <a:extLst>
                <a:ext uri="{FF2B5EF4-FFF2-40B4-BE49-F238E27FC236}">
                  <a16:creationId xmlns="" xmlns:a16="http://schemas.microsoft.com/office/drawing/2014/main" id="{A5F6F48F-7649-E155-D508-7F20EADA0CFA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179;p69">
              <a:extLst>
                <a:ext uri="{FF2B5EF4-FFF2-40B4-BE49-F238E27FC236}">
                  <a16:creationId xmlns="" xmlns:a16="http://schemas.microsoft.com/office/drawing/2014/main" id="{8722F7EA-71CA-255B-1377-97B8787E8B4E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180;p69">
              <a:extLst>
                <a:ext uri="{FF2B5EF4-FFF2-40B4-BE49-F238E27FC236}">
                  <a16:creationId xmlns="" xmlns:a16="http://schemas.microsoft.com/office/drawing/2014/main" id="{ACE73A2B-9159-9037-60AD-A24DAC3ED4D8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85409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dirty="0"/>
          </a:p>
        </p:txBody>
      </p:sp>
      <p:sp>
        <p:nvSpPr>
          <p:cNvPr id="347" name="Google Shape;347;p37"/>
          <p:cNvSpPr txBox="1"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F7577CE-91A8-92A3-F490-8E2CEA410C13}"/>
              </a:ext>
            </a:extLst>
          </p:cNvPr>
          <p:cNvSpPr txBox="1"/>
          <p:nvPr/>
        </p:nvSpPr>
        <p:spPr>
          <a:xfrm>
            <a:off x="998338" y="1260685"/>
            <a:ext cx="6545461" cy="3507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Deskripsi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 :  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Nama database :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website_butik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table	 : 17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10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  </a:t>
            </a: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view	 : 2</a:t>
            </a:r>
          </a:p>
          <a:p>
            <a:pPr indent="457200">
              <a:lnSpc>
                <a:spcPct val="115000"/>
              </a:lnSpc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table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users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- products		- order items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roles	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taqs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- payments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role_user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product_taqs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shipments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permission		- categories		- favorites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permission_role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orders		- reviews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media		- slides</a:t>
            </a:r>
          </a:p>
          <a:p>
            <a:pPr indent="457200">
              <a:lnSpc>
                <a:spcPct val="115000"/>
              </a:lnSpc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6" name="Google Shape;892;p53">
            <a:extLst>
              <a:ext uri="{FF2B5EF4-FFF2-40B4-BE49-F238E27FC236}">
                <a16:creationId xmlns="" xmlns:a16="http://schemas.microsoft.com/office/drawing/2014/main" id="{395DC916-CE03-B6D6-7781-EACD9D6DFEBA}"/>
              </a:ext>
            </a:extLst>
          </p:cNvPr>
          <p:cNvGrpSpPr/>
          <p:nvPr/>
        </p:nvGrpSpPr>
        <p:grpSpPr>
          <a:xfrm>
            <a:off x="8129775" y="4107113"/>
            <a:ext cx="323225" cy="377050"/>
            <a:chOff x="3822550" y="2680200"/>
            <a:chExt cx="323225" cy="377050"/>
          </a:xfrm>
        </p:grpSpPr>
        <p:sp>
          <p:nvSpPr>
            <p:cNvPr id="7" name="Google Shape;893;p53">
              <a:extLst>
                <a:ext uri="{FF2B5EF4-FFF2-40B4-BE49-F238E27FC236}">
                  <a16:creationId xmlns="" xmlns:a16="http://schemas.microsoft.com/office/drawing/2014/main" id="{D9B62B28-3FCA-4013-00A2-895A8DB23835}"/>
                </a:ext>
              </a:extLst>
            </p:cNvPr>
            <p:cNvSpPr/>
            <p:nvPr/>
          </p:nvSpPr>
          <p:spPr>
            <a:xfrm>
              <a:off x="3822550" y="2720725"/>
              <a:ext cx="323225" cy="309625"/>
            </a:xfrm>
            <a:custGeom>
              <a:avLst/>
              <a:gdLst/>
              <a:ahLst/>
              <a:cxnLst/>
              <a:rect l="l" t="t" r="r" b="b"/>
              <a:pathLst>
                <a:path w="12929" h="12385" extrusionOk="0">
                  <a:moveTo>
                    <a:pt x="5654" y="1881"/>
                  </a:moveTo>
                  <a:lnTo>
                    <a:pt x="5654" y="4578"/>
                  </a:lnTo>
                  <a:lnTo>
                    <a:pt x="5123" y="4578"/>
                  </a:lnTo>
                  <a:lnTo>
                    <a:pt x="5123" y="1881"/>
                  </a:lnTo>
                  <a:close/>
                  <a:moveTo>
                    <a:pt x="7820" y="1881"/>
                  </a:moveTo>
                  <a:lnTo>
                    <a:pt x="7820" y="4578"/>
                  </a:lnTo>
                  <a:lnTo>
                    <a:pt x="7275" y="4578"/>
                  </a:lnTo>
                  <a:lnTo>
                    <a:pt x="7275" y="1881"/>
                  </a:lnTo>
                  <a:close/>
                  <a:moveTo>
                    <a:pt x="5654" y="5110"/>
                  </a:moveTo>
                  <a:lnTo>
                    <a:pt x="5654" y="5654"/>
                  </a:lnTo>
                  <a:lnTo>
                    <a:pt x="5123" y="5654"/>
                  </a:lnTo>
                  <a:lnTo>
                    <a:pt x="5123" y="5110"/>
                  </a:lnTo>
                  <a:close/>
                  <a:moveTo>
                    <a:pt x="7820" y="5110"/>
                  </a:moveTo>
                  <a:lnTo>
                    <a:pt x="7820" y="5654"/>
                  </a:lnTo>
                  <a:lnTo>
                    <a:pt x="7275" y="5654"/>
                  </a:lnTo>
                  <a:lnTo>
                    <a:pt x="7275" y="5110"/>
                  </a:lnTo>
                  <a:close/>
                  <a:moveTo>
                    <a:pt x="2426" y="1"/>
                  </a:moveTo>
                  <a:cubicBezTo>
                    <a:pt x="1091" y="1"/>
                    <a:pt x="1" y="1091"/>
                    <a:pt x="1" y="2426"/>
                  </a:cubicBezTo>
                  <a:lnTo>
                    <a:pt x="1" y="10245"/>
                  </a:lnTo>
                  <a:lnTo>
                    <a:pt x="1622" y="10245"/>
                  </a:lnTo>
                  <a:lnTo>
                    <a:pt x="1622" y="2957"/>
                  </a:lnTo>
                  <a:lnTo>
                    <a:pt x="2153" y="2957"/>
                  </a:lnTo>
                  <a:lnTo>
                    <a:pt x="2153" y="12384"/>
                  </a:lnTo>
                  <a:lnTo>
                    <a:pt x="3543" y="12384"/>
                  </a:lnTo>
                  <a:lnTo>
                    <a:pt x="3911" y="10027"/>
                  </a:lnTo>
                  <a:cubicBezTo>
                    <a:pt x="4006" y="9373"/>
                    <a:pt x="4564" y="8883"/>
                    <a:pt x="5232" y="8883"/>
                  </a:cubicBezTo>
                  <a:lnTo>
                    <a:pt x="7698" y="8883"/>
                  </a:lnTo>
                  <a:cubicBezTo>
                    <a:pt x="8365" y="8883"/>
                    <a:pt x="8937" y="9373"/>
                    <a:pt x="9033" y="10027"/>
                  </a:cubicBezTo>
                  <a:lnTo>
                    <a:pt x="9401" y="12384"/>
                  </a:lnTo>
                  <a:lnTo>
                    <a:pt x="10776" y="12384"/>
                  </a:lnTo>
                  <a:lnTo>
                    <a:pt x="10776" y="2957"/>
                  </a:lnTo>
                  <a:lnTo>
                    <a:pt x="11321" y="2957"/>
                  </a:lnTo>
                  <a:lnTo>
                    <a:pt x="11321" y="10232"/>
                  </a:lnTo>
                  <a:lnTo>
                    <a:pt x="12929" y="10232"/>
                  </a:lnTo>
                  <a:lnTo>
                    <a:pt x="12929" y="2426"/>
                  </a:lnTo>
                  <a:cubicBezTo>
                    <a:pt x="12929" y="1077"/>
                    <a:pt x="11853" y="1"/>
                    <a:pt x="10504" y="1"/>
                  </a:cubicBezTo>
                  <a:lnTo>
                    <a:pt x="10027" y="1"/>
                  </a:lnTo>
                  <a:lnTo>
                    <a:pt x="6581" y="1595"/>
                  </a:lnTo>
                  <a:cubicBezTo>
                    <a:pt x="6547" y="1608"/>
                    <a:pt x="6509" y="1615"/>
                    <a:pt x="6472" y="1615"/>
                  </a:cubicBezTo>
                  <a:cubicBezTo>
                    <a:pt x="6434" y="1615"/>
                    <a:pt x="6397" y="1608"/>
                    <a:pt x="6363" y="1595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4;p53">
              <a:extLst>
                <a:ext uri="{FF2B5EF4-FFF2-40B4-BE49-F238E27FC236}">
                  <a16:creationId xmlns="" xmlns:a16="http://schemas.microsoft.com/office/drawing/2014/main" id="{740D1BC0-E0EA-6E91-1327-1C6AEE92EA0B}"/>
                </a:ext>
              </a:extLst>
            </p:cNvPr>
            <p:cNvSpPr/>
            <p:nvPr/>
          </p:nvSpPr>
          <p:spPr>
            <a:xfrm>
              <a:off x="3924725" y="2956400"/>
              <a:ext cx="118875" cy="73950"/>
            </a:xfrm>
            <a:custGeom>
              <a:avLst/>
              <a:gdLst/>
              <a:ahLst/>
              <a:cxnLst/>
              <a:rect l="l" t="t" r="r" b="b"/>
              <a:pathLst>
                <a:path w="4755" h="2958" extrusionOk="0">
                  <a:moveTo>
                    <a:pt x="1145" y="1"/>
                  </a:moveTo>
                  <a:cubicBezTo>
                    <a:pt x="750" y="1"/>
                    <a:pt x="409" y="287"/>
                    <a:pt x="355" y="682"/>
                  </a:cubicBezTo>
                  <a:lnTo>
                    <a:pt x="1" y="2957"/>
                  </a:lnTo>
                  <a:lnTo>
                    <a:pt x="4755" y="2957"/>
                  </a:lnTo>
                  <a:lnTo>
                    <a:pt x="4414" y="682"/>
                  </a:lnTo>
                  <a:cubicBezTo>
                    <a:pt x="4360" y="287"/>
                    <a:pt x="4019" y="1"/>
                    <a:pt x="3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5;p53">
              <a:extLst>
                <a:ext uri="{FF2B5EF4-FFF2-40B4-BE49-F238E27FC236}">
                  <a16:creationId xmlns="" xmlns:a16="http://schemas.microsoft.com/office/drawing/2014/main" id="{F4AC63B7-923E-A5FE-486F-F123D27D6B80}"/>
                </a:ext>
              </a:extLst>
            </p:cNvPr>
            <p:cNvSpPr/>
            <p:nvPr/>
          </p:nvSpPr>
          <p:spPr>
            <a:xfrm>
              <a:off x="4105575" y="2990125"/>
              <a:ext cx="33725" cy="13300"/>
            </a:xfrm>
            <a:custGeom>
              <a:avLst/>
              <a:gdLst/>
              <a:ahLst/>
              <a:cxnLst/>
              <a:rect l="l" t="t" r="r" b="b"/>
              <a:pathLst>
                <a:path w="1349" h="532" extrusionOk="0">
                  <a:moveTo>
                    <a:pt x="0" y="1"/>
                  </a:moveTo>
                  <a:lnTo>
                    <a:pt x="0" y="532"/>
                  </a:lnTo>
                  <a:lnTo>
                    <a:pt x="1349" y="5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6;p53">
              <a:extLst>
                <a:ext uri="{FF2B5EF4-FFF2-40B4-BE49-F238E27FC236}">
                  <a16:creationId xmlns="" xmlns:a16="http://schemas.microsoft.com/office/drawing/2014/main" id="{685BE86E-1FA6-B47C-7C5A-0D8D59C302A4}"/>
                </a:ext>
              </a:extLst>
            </p:cNvPr>
            <p:cNvSpPr/>
            <p:nvPr/>
          </p:nvSpPr>
          <p:spPr>
            <a:xfrm>
              <a:off x="3890000" y="3043925"/>
              <a:ext cx="188700" cy="13325"/>
            </a:xfrm>
            <a:custGeom>
              <a:avLst/>
              <a:gdLst/>
              <a:ahLst/>
              <a:cxnLst/>
              <a:rect l="l" t="t" r="r" b="b"/>
              <a:pathLst>
                <a:path w="7548" h="533" extrusionOk="0">
                  <a:moveTo>
                    <a:pt x="0" y="1"/>
                  </a:moveTo>
                  <a:lnTo>
                    <a:pt x="0" y="532"/>
                  </a:lnTo>
                  <a:lnTo>
                    <a:pt x="7547" y="532"/>
                  </a:lnTo>
                  <a:lnTo>
                    <a:pt x="7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7;p53">
              <a:extLst>
                <a:ext uri="{FF2B5EF4-FFF2-40B4-BE49-F238E27FC236}">
                  <a16:creationId xmlns="" xmlns:a16="http://schemas.microsoft.com/office/drawing/2014/main" id="{52E7DB8D-F845-C1E9-E433-07E3F1D35AFC}"/>
                </a:ext>
              </a:extLst>
            </p:cNvPr>
            <p:cNvSpPr/>
            <p:nvPr/>
          </p:nvSpPr>
          <p:spPr>
            <a:xfrm>
              <a:off x="3905325" y="2686350"/>
              <a:ext cx="51450" cy="47700"/>
            </a:xfrm>
            <a:custGeom>
              <a:avLst/>
              <a:gdLst/>
              <a:ahLst/>
              <a:cxnLst/>
              <a:rect l="l" t="t" r="r" b="b"/>
              <a:pathLst>
                <a:path w="2058" h="1908" extrusionOk="0">
                  <a:moveTo>
                    <a:pt x="313" y="0"/>
                  </a:moveTo>
                  <a:lnTo>
                    <a:pt x="0" y="954"/>
                  </a:lnTo>
                  <a:lnTo>
                    <a:pt x="2057" y="1907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8;p53">
              <a:extLst>
                <a:ext uri="{FF2B5EF4-FFF2-40B4-BE49-F238E27FC236}">
                  <a16:creationId xmlns="" xmlns:a16="http://schemas.microsoft.com/office/drawing/2014/main" id="{95E31CF3-9575-8191-119F-A6D5A9D4ECDC}"/>
                </a:ext>
              </a:extLst>
            </p:cNvPr>
            <p:cNvSpPr/>
            <p:nvPr/>
          </p:nvSpPr>
          <p:spPr>
            <a:xfrm>
              <a:off x="3829375" y="2990125"/>
              <a:ext cx="33725" cy="13300"/>
            </a:xfrm>
            <a:custGeom>
              <a:avLst/>
              <a:gdLst/>
              <a:ahLst/>
              <a:cxnLst/>
              <a:rect l="l" t="t" r="r" b="b"/>
              <a:pathLst>
                <a:path w="1349" h="532" extrusionOk="0">
                  <a:moveTo>
                    <a:pt x="0" y="1"/>
                  </a:moveTo>
                  <a:lnTo>
                    <a:pt x="0" y="532"/>
                  </a:lnTo>
                  <a:lnTo>
                    <a:pt x="1349" y="5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;p53">
              <a:extLst>
                <a:ext uri="{FF2B5EF4-FFF2-40B4-BE49-F238E27FC236}">
                  <a16:creationId xmlns="" xmlns:a16="http://schemas.microsoft.com/office/drawing/2014/main" id="{6F7ABA61-407B-3252-402B-D6FCFF8570A0}"/>
                </a:ext>
              </a:extLst>
            </p:cNvPr>
            <p:cNvSpPr/>
            <p:nvPr/>
          </p:nvSpPr>
          <p:spPr>
            <a:xfrm>
              <a:off x="4011925" y="2686350"/>
              <a:ext cx="51775" cy="47700"/>
            </a:xfrm>
            <a:custGeom>
              <a:avLst/>
              <a:gdLst/>
              <a:ahLst/>
              <a:cxnLst/>
              <a:rect l="l" t="t" r="r" b="b"/>
              <a:pathLst>
                <a:path w="2071" h="1908" extrusionOk="0">
                  <a:moveTo>
                    <a:pt x="1744" y="0"/>
                  </a:moveTo>
                  <a:lnTo>
                    <a:pt x="0" y="1907"/>
                  </a:lnTo>
                  <a:lnTo>
                    <a:pt x="2071" y="954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0;p53">
              <a:extLst>
                <a:ext uri="{FF2B5EF4-FFF2-40B4-BE49-F238E27FC236}">
                  <a16:creationId xmlns="" xmlns:a16="http://schemas.microsoft.com/office/drawing/2014/main" id="{BBCEC643-2E2E-F1EA-DCAD-AA4D13AB5D45}"/>
                </a:ext>
              </a:extLst>
            </p:cNvPr>
            <p:cNvSpPr/>
            <p:nvPr/>
          </p:nvSpPr>
          <p:spPr>
            <a:xfrm>
              <a:off x="3925400" y="2680200"/>
              <a:ext cx="117525" cy="64050"/>
            </a:xfrm>
            <a:custGeom>
              <a:avLst/>
              <a:gdLst/>
              <a:ahLst/>
              <a:cxnLst/>
              <a:rect l="l" t="t" r="r" b="b"/>
              <a:pathLst>
                <a:path w="4701" h="2562" extrusionOk="0">
                  <a:moveTo>
                    <a:pt x="1" y="1"/>
                  </a:moveTo>
                  <a:lnTo>
                    <a:pt x="2358" y="2562"/>
                  </a:lnTo>
                  <a:lnTo>
                    <a:pt x="4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285841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Tabel</a:t>
            </a:r>
            <a:endParaRPr dirty="0"/>
          </a:p>
        </p:txBody>
      </p:sp>
      <p:sp>
        <p:nvSpPr>
          <p:cNvPr id="322" name="Google Shape;322;p36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96E96DE-E3F4-83BF-1AFE-D471A5913D5E}"/>
              </a:ext>
            </a:extLst>
          </p:cNvPr>
          <p:cNvSpPr txBox="1"/>
          <p:nvPr/>
        </p:nvSpPr>
        <p:spPr>
          <a:xfrm>
            <a:off x="998338" y="1260685"/>
            <a:ext cx="6545461" cy="155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List table log :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log_categories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log_permissions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log_orders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log_products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log_shipments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log_slides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log_payments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log_reviews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log_tags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log_users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16144F6-ADCD-AEDF-86A3-CF669DA551B6}"/>
              </a:ext>
            </a:extLst>
          </p:cNvPr>
          <p:cNvSpPr txBox="1"/>
          <p:nvPr/>
        </p:nvSpPr>
        <p:spPr>
          <a:xfrm>
            <a:off x="1010000" y="2648954"/>
            <a:ext cx="6545461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Views :</a:t>
            </a:r>
          </a:p>
          <a:p>
            <a:pPr indent="457200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v_totalpenjualan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v_bestsellers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" name="Google Shape;916;p53">
            <a:extLst>
              <a:ext uri="{FF2B5EF4-FFF2-40B4-BE49-F238E27FC236}">
                <a16:creationId xmlns="" xmlns:a16="http://schemas.microsoft.com/office/drawing/2014/main" id="{030B662B-6C6B-38CB-CA48-95289E8FBE90}"/>
              </a:ext>
            </a:extLst>
          </p:cNvPr>
          <p:cNvGrpSpPr/>
          <p:nvPr/>
        </p:nvGrpSpPr>
        <p:grpSpPr>
          <a:xfrm>
            <a:off x="7743325" y="731375"/>
            <a:ext cx="383175" cy="264750"/>
            <a:chOff x="3049125" y="2020200"/>
            <a:chExt cx="383175" cy="264750"/>
          </a:xfrm>
        </p:grpSpPr>
        <p:sp>
          <p:nvSpPr>
            <p:cNvPr id="5" name="Google Shape;917;p53">
              <a:extLst>
                <a:ext uri="{FF2B5EF4-FFF2-40B4-BE49-F238E27FC236}">
                  <a16:creationId xmlns="" xmlns:a16="http://schemas.microsoft.com/office/drawing/2014/main" id="{EA172E67-4194-C98D-220E-6F59F8992B6F}"/>
                </a:ext>
              </a:extLst>
            </p:cNvPr>
            <p:cNvSpPr/>
            <p:nvPr/>
          </p:nvSpPr>
          <p:spPr>
            <a:xfrm>
              <a:off x="3195575" y="2074000"/>
              <a:ext cx="78700" cy="67600"/>
            </a:xfrm>
            <a:custGeom>
              <a:avLst/>
              <a:gdLst/>
              <a:ahLst/>
              <a:cxnLst/>
              <a:rect l="l" t="t" r="r" b="b"/>
              <a:pathLst>
                <a:path w="3148" h="2704" extrusionOk="0">
                  <a:moveTo>
                    <a:pt x="1799" y="1"/>
                  </a:moveTo>
                  <a:cubicBezTo>
                    <a:pt x="600" y="1"/>
                    <a:pt x="0" y="1458"/>
                    <a:pt x="845" y="2303"/>
                  </a:cubicBezTo>
                  <a:cubicBezTo>
                    <a:pt x="1122" y="2580"/>
                    <a:pt x="1461" y="2704"/>
                    <a:pt x="1792" y="2704"/>
                  </a:cubicBezTo>
                  <a:cubicBezTo>
                    <a:pt x="2486" y="2704"/>
                    <a:pt x="3147" y="2161"/>
                    <a:pt x="3147" y="1349"/>
                  </a:cubicBezTo>
                  <a:cubicBezTo>
                    <a:pt x="3147" y="600"/>
                    <a:pt x="2548" y="1"/>
                    <a:pt x="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8;p53">
              <a:extLst>
                <a:ext uri="{FF2B5EF4-FFF2-40B4-BE49-F238E27FC236}">
                  <a16:creationId xmlns="" xmlns:a16="http://schemas.microsoft.com/office/drawing/2014/main" id="{F77CBD96-D73A-104B-D30B-CC92982DDCE1}"/>
                </a:ext>
              </a:extLst>
            </p:cNvPr>
            <p:cNvSpPr/>
            <p:nvPr/>
          </p:nvSpPr>
          <p:spPr>
            <a:xfrm>
              <a:off x="3329075" y="2048125"/>
              <a:ext cx="90275" cy="163150"/>
            </a:xfrm>
            <a:custGeom>
              <a:avLst/>
              <a:gdLst/>
              <a:ahLst/>
              <a:cxnLst/>
              <a:rect l="l" t="t" r="r" b="b"/>
              <a:pathLst>
                <a:path w="3611" h="6526" extrusionOk="0">
                  <a:moveTo>
                    <a:pt x="1676" y="0"/>
                  </a:moveTo>
                  <a:lnTo>
                    <a:pt x="1" y="6021"/>
                  </a:lnTo>
                  <a:cubicBezTo>
                    <a:pt x="1431" y="6239"/>
                    <a:pt x="2739" y="6471"/>
                    <a:pt x="2998" y="6525"/>
                  </a:cubicBezTo>
                  <a:cubicBezTo>
                    <a:pt x="3256" y="4959"/>
                    <a:pt x="3611" y="1798"/>
                    <a:pt x="2984" y="940"/>
                  </a:cubicBezTo>
                  <a:cubicBezTo>
                    <a:pt x="2630" y="518"/>
                    <a:pt x="2180" y="205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9;p53">
              <a:extLst>
                <a:ext uri="{FF2B5EF4-FFF2-40B4-BE49-F238E27FC236}">
                  <a16:creationId xmlns="" xmlns:a16="http://schemas.microsoft.com/office/drawing/2014/main" id="{45854CB2-FEF6-5D62-A8D9-64B14CDE81D6}"/>
                </a:ext>
              </a:extLst>
            </p:cNvPr>
            <p:cNvSpPr/>
            <p:nvPr/>
          </p:nvSpPr>
          <p:spPr>
            <a:xfrm>
              <a:off x="3049125" y="2202050"/>
              <a:ext cx="383175" cy="82900"/>
            </a:xfrm>
            <a:custGeom>
              <a:avLst/>
              <a:gdLst/>
              <a:ahLst/>
              <a:cxnLst/>
              <a:rect l="l" t="t" r="r" b="b"/>
              <a:pathLst>
                <a:path w="15327" h="3316" extrusionOk="0">
                  <a:moveTo>
                    <a:pt x="7657" y="1"/>
                  </a:moveTo>
                  <a:cubicBezTo>
                    <a:pt x="6063" y="1"/>
                    <a:pt x="1227" y="900"/>
                    <a:pt x="1172" y="900"/>
                  </a:cubicBezTo>
                  <a:cubicBezTo>
                    <a:pt x="477" y="995"/>
                    <a:pt x="1" y="1649"/>
                    <a:pt x="137" y="2330"/>
                  </a:cubicBezTo>
                  <a:cubicBezTo>
                    <a:pt x="251" y="2914"/>
                    <a:pt x="751" y="3315"/>
                    <a:pt x="1311" y="3315"/>
                  </a:cubicBezTo>
                  <a:cubicBezTo>
                    <a:pt x="1418" y="3315"/>
                    <a:pt x="1527" y="3301"/>
                    <a:pt x="1635" y="3270"/>
                  </a:cubicBezTo>
                  <a:cubicBezTo>
                    <a:pt x="1990" y="3120"/>
                    <a:pt x="6117" y="1349"/>
                    <a:pt x="7657" y="1349"/>
                  </a:cubicBezTo>
                  <a:cubicBezTo>
                    <a:pt x="9210" y="1349"/>
                    <a:pt x="13337" y="3120"/>
                    <a:pt x="13691" y="3270"/>
                  </a:cubicBezTo>
                  <a:cubicBezTo>
                    <a:pt x="13798" y="3301"/>
                    <a:pt x="13906" y="3315"/>
                    <a:pt x="14011" y="3315"/>
                  </a:cubicBezTo>
                  <a:cubicBezTo>
                    <a:pt x="14567" y="3315"/>
                    <a:pt x="15076" y="2916"/>
                    <a:pt x="15190" y="2344"/>
                  </a:cubicBezTo>
                  <a:cubicBezTo>
                    <a:pt x="15326" y="1649"/>
                    <a:pt x="14849" y="995"/>
                    <a:pt x="14155" y="900"/>
                  </a:cubicBezTo>
                  <a:cubicBezTo>
                    <a:pt x="14100" y="900"/>
                    <a:pt x="9264" y="1"/>
                    <a:pt x="7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0;p53">
              <a:extLst>
                <a:ext uri="{FF2B5EF4-FFF2-40B4-BE49-F238E27FC236}">
                  <a16:creationId xmlns="" xmlns:a16="http://schemas.microsoft.com/office/drawing/2014/main" id="{4CC2CCD3-35D0-1C22-EFE0-41ADBAFED125}"/>
                </a:ext>
              </a:extLst>
            </p:cNvPr>
            <p:cNvSpPr/>
            <p:nvPr/>
          </p:nvSpPr>
          <p:spPr>
            <a:xfrm>
              <a:off x="3122700" y="2020200"/>
              <a:ext cx="235700" cy="176425"/>
            </a:xfrm>
            <a:custGeom>
              <a:avLst/>
              <a:gdLst/>
              <a:ahLst/>
              <a:cxnLst/>
              <a:rect l="l" t="t" r="r" b="b"/>
              <a:pathLst>
                <a:path w="9428" h="7057" extrusionOk="0">
                  <a:moveTo>
                    <a:pt x="4739" y="1635"/>
                  </a:moveTo>
                  <a:cubicBezTo>
                    <a:pt x="5776" y="1635"/>
                    <a:pt x="6607" y="2474"/>
                    <a:pt x="6607" y="3501"/>
                  </a:cubicBezTo>
                  <a:cubicBezTo>
                    <a:pt x="6616" y="4646"/>
                    <a:pt x="5687" y="5403"/>
                    <a:pt x="4714" y="5403"/>
                  </a:cubicBezTo>
                  <a:cubicBezTo>
                    <a:pt x="4251" y="5403"/>
                    <a:pt x="3779" y="5232"/>
                    <a:pt x="3392" y="4850"/>
                  </a:cubicBezTo>
                  <a:cubicBezTo>
                    <a:pt x="2193" y="3665"/>
                    <a:pt x="3038" y="1635"/>
                    <a:pt x="4714" y="1635"/>
                  </a:cubicBezTo>
                  <a:cubicBezTo>
                    <a:pt x="4722" y="1635"/>
                    <a:pt x="4730" y="1635"/>
                    <a:pt x="4739" y="1635"/>
                  </a:cubicBezTo>
                  <a:close/>
                  <a:moveTo>
                    <a:pt x="4714" y="0"/>
                  </a:moveTo>
                  <a:cubicBezTo>
                    <a:pt x="3106" y="55"/>
                    <a:pt x="1512" y="354"/>
                    <a:pt x="0" y="899"/>
                  </a:cubicBezTo>
                  <a:lnTo>
                    <a:pt x="14" y="913"/>
                  </a:lnTo>
                  <a:lnTo>
                    <a:pt x="1717" y="7057"/>
                  </a:lnTo>
                  <a:cubicBezTo>
                    <a:pt x="2711" y="6893"/>
                    <a:pt x="3706" y="6784"/>
                    <a:pt x="4714" y="6743"/>
                  </a:cubicBezTo>
                  <a:cubicBezTo>
                    <a:pt x="5722" y="6784"/>
                    <a:pt x="6730" y="6880"/>
                    <a:pt x="7724" y="7043"/>
                  </a:cubicBezTo>
                  <a:lnTo>
                    <a:pt x="9427" y="899"/>
                  </a:lnTo>
                  <a:cubicBezTo>
                    <a:pt x="7915" y="354"/>
                    <a:pt x="6321" y="55"/>
                    <a:pt x="4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1;p53">
              <a:extLst>
                <a:ext uri="{FF2B5EF4-FFF2-40B4-BE49-F238E27FC236}">
                  <a16:creationId xmlns="" xmlns:a16="http://schemas.microsoft.com/office/drawing/2014/main" id="{18938EB8-5DDD-3E21-C00E-EDF864BB8FFB}"/>
                </a:ext>
              </a:extLst>
            </p:cNvPr>
            <p:cNvSpPr/>
            <p:nvPr/>
          </p:nvSpPr>
          <p:spPr>
            <a:xfrm>
              <a:off x="3061725" y="2048125"/>
              <a:ext cx="90625" cy="163150"/>
            </a:xfrm>
            <a:custGeom>
              <a:avLst/>
              <a:gdLst/>
              <a:ahLst/>
              <a:cxnLst/>
              <a:rect l="l" t="t" r="r" b="b"/>
              <a:pathLst>
                <a:path w="3625" h="6526" extrusionOk="0">
                  <a:moveTo>
                    <a:pt x="1949" y="0"/>
                  </a:moveTo>
                  <a:cubicBezTo>
                    <a:pt x="1445" y="205"/>
                    <a:pt x="995" y="518"/>
                    <a:pt x="641" y="940"/>
                  </a:cubicBezTo>
                  <a:cubicBezTo>
                    <a:pt x="1" y="1798"/>
                    <a:pt x="369" y="4959"/>
                    <a:pt x="614" y="6525"/>
                  </a:cubicBezTo>
                  <a:cubicBezTo>
                    <a:pt x="859" y="6485"/>
                    <a:pt x="2180" y="6239"/>
                    <a:pt x="3624" y="6008"/>
                  </a:cubicBezTo>
                  <a:lnTo>
                    <a:pt x="1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236722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571500" y="264320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Relasi Antar Tabel</a:t>
            </a:r>
            <a:endParaRPr dirty="0"/>
          </a:p>
        </p:txBody>
      </p:sp>
      <p:sp>
        <p:nvSpPr>
          <p:cNvPr id="347" name="Google Shape;347;p37"/>
          <p:cNvSpPr txBox="1"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F25713B-8C80-67B3-3E46-0F0F0B39F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5" t="14993" r="23906" b="3324"/>
          <a:stretch/>
        </p:blipFill>
        <p:spPr>
          <a:xfrm>
            <a:off x="2193131" y="1028341"/>
            <a:ext cx="4757738" cy="3793689"/>
          </a:xfrm>
          <a:prstGeom prst="rect">
            <a:avLst/>
          </a:prstGeom>
        </p:spPr>
      </p:pic>
      <p:grpSp>
        <p:nvGrpSpPr>
          <p:cNvPr id="4" name="Google Shape;737;p53">
            <a:extLst>
              <a:ext uri="{FF2B5EF4-FFF2-40B4-BE49-F238E27FC236}">
                <a16:creationId xmlns="" xmlns:a16="http://schemas.microsoft.com/office/drawing/2014/main" id="{B43E897E-95AA-8FF7-E192-756883F1E4B3}"/>
              </a:ext>
            </a:extLst>
          </p:cNvPr>
          <p:cNvGrpSpPr/>
          <p:nvPr/>
        </p:nvGrpSpPr>
        <p:grpSpPr>
          <a:xfrm>
            <a:off x="818631" y="4108225"/>
            <a:ext cx="322200" cy="377375"/>
            <a:chOff x="6964975" y="1266850"/>
            <a:chExt cx="322200" cy="377375"/>
          </a:xfrm>
        </p:grpSpPr>
        <p:sp>
          <p:nvSpPr>
            <p:cNvPr id="6" name="Google Shape;738;p53">
              <a:extLst>
                <a:ext uri="{FF2B5EF4-FFF2-40B4-BE49-F238E27FC236}">
                  <a16:creationId xmlns="" xmlns:a16="http://schemas.microsoft.com/office/drawing/2014/main" id="{3593914C-E766-358C-F577-361023C52874}"/>
                </a:ext>
              </a:extLst>
            </p:cNvPr>
            <p:cNvSpPr/>
            <p:nvPr/>
          </p:nvSpPr>
          <p:spPr>
            <a:xfrm>
              <a:off x="6964975" y="1269250"/>
              <a:ext cx="322200" cy="374975"/>
            </a:xfrm>
            <a:custGeom>
              <a:avLst/>
              <a:gdLst/>
              <a:ahLst/>
              <a:cxnLst/>
              <a:rect l="l" t="t" r="r" b="b"/>
              <a:pathLst>
                <a:path w="12888" h="14999" extrusionOk="0">
                  <a:moveTo>
                    <a:pt x="3897" y="0"/>
                  </a:moveTo>
                  <a:lnTo>
                    <a:pt x="1036" y="1430"/>
                  </a:lnTo>
                  <a:lnTo>
                    <a:pt x="1" y="13378"/>
                  </a:lnTo>
                  <a:lnTo>
                    <a:pt x="1935" y="13378"/>
                  </a:lnTo>
                  <a:lnTo>
                    <a:pt x="2671" y="9332"/>
                  </a:lnTo>
                  <a:lnTo>
                    <a:pt x="1867" y="3992"/>
                  </a:lnTo>
                  <a:lnTo>
                    <a:pt x="2398" y="3910"/>
                  </a:lnTo>
                  <a:lnTo>
                    <a:pt x="3202" y="9291"/>
                  </a:lnTo>
                  <a:cubicBezTo>
                    <a:pt x="3216" y="9318"/>
                    <a:pt x="3216" y="9345"/>
                    <a:pt x="3202" y="9386"/>
                  </a:cubicBezTo>
                  <a:lnTo>
                    <a:pt x="2180" y="14999"/>
                  </a:lnTo>
                  <a:lnTo>
                    <a:pt x="10694" y="14999"/>
                  </a:lnTo>
                  <a:lnTo>
                    <a:pt x="9673" y="9386"/>
                  </a:lnTo>
                  <a:cubicBezTo>
                    <a:pt x="9673" y="9359"/>
                    <a:pt x="9673" y="9318"/>
                    <a:pt x="9673" y="9291"/>
                  </a:cubicBezTo>
                  <a:lnTo>
                    <a:pt x="10490" y="3910"/>
                  </a:lnTo>
                  <a:lnTo>
                    <a:pt x="11021" y="3992"/>
                  </a:lnTo>
                  <a:lnTo>
                    <a:pt x="10218" y="9332"/>
                  </a:lnTo>
                  <a:lnTo>
                    <a:pt x="10899" y="13105"/>
                  </a:lnTo>
                  <a:lnTo>
                    <a:pt x="12888" y="13105"/>
                  </a:lnTo>
                  <a:lnTo>
                    <a:pt x="11839" y="1430"/>
                  </a:lnTo>
                  <a:lnTo>
                    <a:pt x="8978" y="0"/>
                  </a:lnTo>
                  <a:lnTo>
                    <a:pt x="6689" y="4346"/>
                  </a:lnTo>
                  <a:cubicBezTo>
                    <a:pt x="6635" y="4427"/>
                    <a:pt x="6539" y="4482"/>
                    <a:pt x="6444" y="4482"/>
                  </a:cubicBezTo>
                  <a:cubicBezTo>
                    <a:pt x="6349" y="4482"/>
                    <a:pt x="6253" y="4427"/>
                    <a:pt x="6199" y="4346"/>
                  </a:cubicBezTo>
                  <a:lnTo>
                    <a:pt x="3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9;p53">
              <a:extLst>
                <a:ext uri="{FF2B5EF4-FFF2-40B4-BE49-F238E27FC236}">
                  <a16:creationId xmlns="" xmlns:a16="http://schemas.microsoft.com/office/drawing/2014/main" id="{35D08805-80C0-822E-C293-269F5BFB8A38}"/>
                </a:ext>
              </a:extLst>
            </p:cNvPr>
            <p:cNvSpPr/>
            <p:nvPr/>
          </p:nvSpPr>
          <p:spPr>
            <a:xfrm>
              <a:off x="7076675" y="1266850"/>
              <a:ext cx="98800" cy="93350"/>
            </a:xfrm>
            <a:custGeom>
              <a:avLst/>
              <a:gdLst/>
              <a:ahLst/>
              <a:cxnLst/>
              <a:rect l="l" t="t" r="r" b="b"/>
              <a:pathLst>
                <a:path w="3952" h="3734" extrusionOk="0">
                  <a:moveTo>
                    <a:pt x="1" y="1"/>
                  </a:moveTo>
                  <a:lnTo>
                    <a:pt x="1976" y="3733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28594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>
            <a:spLocks noGrp="1"/>
          </p:cNvSpPr>
          <p:nvPr>
            <p:ph type="title"/>
          </p:nvPr>
        </p:nvSpPr>
        <p:spPr>
          <a:xfrm>
            <a:off x="928692" y="2852192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br>
              <a:rPr lang="en" dirty="0"/>
            </a:br>
            <a:r>
              <a:rPr lang="en" dirty="0"/>
              <a:t>Program</a:t>
            </a:r>
            <a:endParaRPr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title" idx="2"/>
          </p:nvPr>
        </p:nvSpPr>
        <p:spPr>
          <a:xfrm>
            <a:off x="928692" y="1298097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91" name="Google Shape;591;p47"/>
          <p:cNvSpPr/>
          <p:nvPr/>
        </p:nvSpPr>
        <p:spPr>
          <a:xfrm>
            <a:off x="1102992" y="2222365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7"/>
          <p:cNvSpPr txBox="1"/>
          <p:nvPr/>
        </p:nvSpPr>
        <p:spPr>
          <a:xfrm>
            <a:off x="192800" y="18355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635;p51">
            <a:extLst>
              <a:ext uri="{FF2B5EF4-FFF2-40B4-BE49-F238E27FC236}">
                <a16:creationId xmlns="" xmlns:a16="http://schemas.microsoft.com/office/drawing/2014/main" id="{727ACC7D-D0C6-2C71-434D-37EB5413D5B0}"/>
              </a:ext>
            </a:extLst>
          </p:cNvPr>
          <p:cNvSpPr/>
          <p:nvPr/>
        </p:nvSpPr>
        <p:spPr>
          <a:xfrm>
            <a:off x="5976389" y="3413129"/>
            <a:ext cx="1259432" cy="536628"/>
          </a:xfrm>
          <a:custGeom>
            <a:avLst/>
            <a:gdLst/>
            <a:ahLst/>
            <a:cxnLst/>
            <a:rect l="l" t="t" r="r" b="b"/>
            <a:pathLst>
              <a:path w="94481" h="29125" extrusionOk="0">
                <a:moveTo>
                  <a:pt x="79805" y="18317"/>
                </a:moveTo>
                <a:cubicBezTo>
                  <a:pt x="74117" y="12515"/>
                  <a:pt x="73889" y="1"/>
                  <a:pt x="73889" y="1"/>
                </a:cubicBezTo>
                <a:lnTo>
                  <a:pt x="20592" y="1"/>
                </a:lnTo>
                <a:cubicBezTo>
                  <a:pt x="20592" y="1"/>
                  <a:pt x="20364" y="12515"/>
                  <a:pt x="14676" y="18317"/>
                </a:cubicBezTo>
                <a:cubicBezTo>
                  <a:pt x="8931" y="24175"/>
                  <a:pt x="1" y="29124"/>
                  <a:pt x="15529" y="29124"/>
                </a:cubicBezTo>
                <a:lnTo>
                  <a:pt x="78952" y="29124"/>
                </a:lnTo>
                <a:cubicBezTo>
                  <a:pt x="94480" y="29124"/>
                  <a:pt x="85493" y="24175"/>
                  <a:pt x="79805" y="18317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7;p51">
            <a:extLst>
              <a:ext uri="{FF2B5EF4-FFF2-40B4-BE49-F238E27FC236}">
                <a16:creationId xmlns="" xmlns:a16="http://schemas.microsoft.com/office/drawing/2014/main" id="{BB37BED1-A6AF-400C-C8B8-5BEB13A3F30E}"/>
              </a:ext>
            </a:extLst>
          </p:cNvPr>
          <p:cNvSpPr/>
          <p:nvPr/>
        </p:nvSpPr>
        <p:spPr>
          <a:xfrm>
            <a:off x="4854938" y="1376501"/>
            <a:ext cx="3478730" cy="2110680"/>
          </a:xfrm>
          <a:custGeom>
            <a:avLst/>
            <a:gdLst/>
            <a:ahLst/>
            <a:cxnLst/>
            <a:rect l="l" t="t" r="r" b="b"/>
            <a:pathLst>
              <a:path w="260970" h="155741" extrusionOk="0">
                <a:moveTo>
                  <a:pt x="249594" y="9954"/>
                </a:moveTo>
                <a:lnTo>
                  <a:pt x="249594" y="144364"/>
                </a:lnTo>
                <a:lnTo>
                  <a:pt x="11376" y="144364"/>
                </a:lnTo>
                <a:lnTo>
                  <a:pt x="11376" y="9954"/>
                </a:lnTo>
                <a:close/>
                <a:moveTo>
                  <a:pt x="8305" y="0"/>
                </a:moveTo>
                <a:cubicBezTo>
                  <a:pt x="4039" y="0"/>
                  <a:pt x="0" y="2844"/>
                  <a:pt x="0" y="7110"/>
                </a:cubicBezTo>
                <a:lnTo>
                  <a:pt x="0" y="155740"/>
                </a:lnTo>
                <a:lnTo>
                  <a:pt x="260970" y="155740"/>
                </a:lnTo>
                <a:lnTo>
                  <a:pt x="260970" y="7110"/>
                </a:lnTo>
                <a:cubicBezTo>
                  <a:pt x="260970" y="2844"/>
                  <a:pt x="257386" y="0"/>
                  <a:pt x="253120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23.png">
            <a:extLst>
              <a:ext uri="{FF2B5EF4-FFF2-40B4-BE49-F238E27FC236}">
                <a16:creationId xmlns="" xmlns:a16="http://schemas.microsoft.com/office/drawing/2014/main" id="{CAA77D61-0EC4-C814-0E54-F582653C3FC2}"/>
              </a:ext>
            </a:extLst>
          </p:cNvPr>
          <p:cNvPicPr/>
          <p:nvPr/>
        </p:nvPicPr>
        <p:blipFill>
          <a:blip r:embed="rId3"/>
          <a:srcRect t="14155" r="1661" b="5608"/>
          <a:stretch>
            <a:fillRect/>
          </a:stretch>
        </p:blipFill>
        <p:spPr>
          <a:xfrm>
            <a:off x="5020731" y="1532973"/>
            <a:ext cx="3147144" cy="1797735"/>
          </a:xfrm>
          <a:prstGeom prst="rect">
            <a:avLst/>
          </a:prstGeom>
          <a:ln/>
        </p:spPr>
      </p:pic>
    </p:spTree>
    <p:extLst>
      <p:ext uri="{BB962C8B-B14F-4D97-AF65-F5344CB8AC3E}">
        <p14:creationId xmlns="" xmlns:p14="http://schemas.microsoft.com/office/powerpoint/2010/main" val="265352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 rot="5400000" flipH="1">
            <a:off x="4205050" y="1405650"/>
            <a:ext cx="8073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 rot="5400000">
            <a:off x="2940625" y="4100375"/>
            <a:ext cx="954600" cy="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/>
          <p:nvPr/>
        </p:nvSpPr>
        <p:spPr>
          <a:xfrm rot="5400000">
            <a:off x="125100" y="985900"/>
            <a:ext cx="954600" cy="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 txBox="1"/>
          <p:nvPr/>
        </p:nvSpPr>
        <p:spPr>
          <a:xfrm>
            <a:off x="3757825" y="1165350"/>
            <a:ext cx="7197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lt2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T</a:t>
            </a:r>
            <a:endParaRPr sz="6000">
              <a:solidFill>
                <a:schemeClr val="lt2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 rot="5400000">
            <a:off x="7442700" y="3646050"/>
            <a:ext cx="2259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81E1C8B-4FD0-DBA1-BC46-7699600D0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" b="1"/>
          <a:stretch/>
        </p:blipFill>
        <p:spPr>
          <a:xfrm>
            <a:off x="548728" y="1188655"/>
            <a:ext cx="2899951" cy="2878111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rgbClr val="000000"/>
                </a:solidFill>
              </a:rPr>
              <a:t>Pembahasan</a:t>
            </a:r>
            <a:endParaRPr sz="3800" b="1" dirty="0">
              <a:solidFill>
                <a:srgbClr val="000000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1"/>
          </p:nvPr>
        </p:nvSpPr>
        <p:spPr>
          <a:xfrm>
            <a:off x="1270273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3"/>
          </p:nvPr>
        </p:nvSpPr>
        <p:spPr>
          <a:xfrm>
            <a:off x="1270281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4"/>
          </p:nvPr>
        </p:nvSpPr>
        <p:spPr>
          <a:xfrm>
            <a:off x="4919627" y="1874550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Requirement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6"/>
          </p:nvPr>
        </p:nvSpPr>
        <p:spPr>
          <a:xfrm>
            <a:off x="4919619" y="1061250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7"/>
          </p:nvPr>
        </p:nvSpPr>
        <p:spPr>
          <a:xfrm>
            <a:off x="1270273" y="3108176"/>
            <a:ext cx="2954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Trigger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9"/>
          </p:nvPr>
        </p:nvSpPr>
        <p:spPr>
          <a:xfrm>
            <a:off x="1270281" y="2294876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13"/>
          </p:nvPr>
        </p:nvSpPr>
        <p:spPr>
          <a:xfrm>
            <a:off x="4919627" y="3108176"/>
            <a:ext cx="304015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Procedure &amp; Function</a:t>
            </a:r>
            <a:endParaRPr dirty="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15"/>
          </p:nvPr>
        </p:nvSpPr>
        <p:spPr>
          <a:xfrm>
            <a:off x="4919619" y="2294876"/>
            <a:ext cx="891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1" name="Google Shape;211;p31"/>
          <p:cNvSpPr/>
          <p:nvPr/>
        </p:nvSpPr>
        <p:spPr>
          <a:xfrm>
            <a:off x="1367331" y="172035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1367331" y="2959951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5034331" y="1720350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5034331" y="2959951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7312575" y="18370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dirty="0"/>
          </a:p>
        </p:txBody>
      </p:sp>
      <p:sp>
        <p:nvSpPr>
          <p:cNvPr id="216" name="Google Shape;216;p31"/>
          <p:cNvSpPr txBox="1"/>
          <p:nvPr/>
        </p:nvSpPr>
        <p:spPr>
          <a:xfrm rot="-5400000">
            <a:off x="-558300" y="3832725"/>
            <a:ext cx="2259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</a:p>
        </p:txBody>
      </p:sp>
      <p:sp>
        <p:nvSpPr>
          <p:cNvPr id="20" name="Google Shape;205;p31">
            <a:extLst>
              <a:ext uri="{FF2B5EF4-FFF2-40B4-BE49-F238E27FC236}">
                <a16:creationId xmlns="" xmlns:a16="http://schemas.microsoft.com/office/drawing/2014/main" id="{8645E4BC-4842-CEC7-96AF-485B9615D22F}"/>
              </a:ext>
            </a:extLst>
          </p:cNvPr>
          <p:cNvSpPr txBox="1">
            <a:spLocks/>
          </p:cNvSpPr>
          <p:nvPr/>
        </p:nvSpPr>
        <p:spPr>
          <a:xfrm>
            <a:off x="1272773" y="4362354"/>
            <a:ext cx="2954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21" name="Google Shape;207;p31">
            <a:extLst>
              <a:ext uri="{FF2B5EF4-FFF2-40B4-BE49-F238E27FC236}">
                <a16:creationId xmlns="" xmlns:a16="http://schemas.microsoft.com/office/drawing/2014/main" id="{B1560A71-8312-18B4-AB1A-7E87EF2FDADD}"/>
              </a:ext>
            </a:extLst>
          </p:cNvPr>
          <p:cNvSpPr txBox="1">
            <a:spLocks/>
          </p:cNvSpPr>
          <p:nvPr/>
        </p:nvSpPr>
        <p:spPr>
          <a:xfrm>
            <a:off x="1272781" y="3549054"/>
            <a:ext cx="8913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200" b="1" i="0" u="none" strike="noStrike" cap="none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4" name="Google Shape;212;p31">
            <a:extLst>
              <a:ext uri="{FF2B5EF4-FFF2-40B4-BE49-F238E27FC236}">
                <a16:creationId xmlns="" xmlns:a16="http://schemas.microsoft.com/office/drawing/2014/main" id="{193EE922-F054-06ED-932D-B9EF8C80E964}"/>
              </a:ext>
            </a:extLst>
          </p:cNvPr>
          <p:cNvSpPr/>
          <p:nvPr/>
        </p:nvSpPr>
        <p:spPr>
          <a:xfrm>
            <a:off x="1369831" y="4214129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2;p31">
            <a:extLst>
              <a:ext uri="{FF2B5EF4-FFF2-40B4-BE49-F238E27FC236}">
                <a16:creationId xmlns="" xmlns:a16="http://schemas.microsoft.com/office/drawing/2014/main" id="{F0F6336C-C655-E7A7-7AEF-5900703DDF5B}"/>
              </a:ext>
            </a:extLst>
          </p:cNvPr>
          <p:cNvSpPr/>
          <p:nvPr/>
        </p:nvSpPr>
        <p:spPr>
          <a:xfrm>
            <a:off x="1364836" y="4209134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5;p31">
            <a:extLst>
              <a:ext uri="{FF2B5EF4-FFF2-40B4-BE49-F238E27FC236}">
                <a16:creationId xmlns="" xmlns:a16="http://schemas.microsoft.com/office/drawing/2014/main" id="{FA8E05E8-9AF9-C1FE-6DEE-BF4CA8EE134A}"/>
              </a:ext>
            </a:extLst>
          </p:cNvPr>
          <p:cNvSpPr txBox="1">
            <a:spLocks/>
          </p:cNvSpPr>
          <p:nvPr/>
        </p:nvSpPr>
        <p:spPr>
          <a:xfrm>
            <a:off x="4917119" y="4362354"/>
            <a:ext cx="2954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2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"/>
              <a:buNone/>
              <a:defRPr sz="2400" b="1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/>
            <a:r>
              <a:rPr lang="en-US" dirty="0"/>
              <a:t>Demo Program</a:t>
            </a:r>
          </a:p>
        </p:txBody>
      </p:sp>
      <p:sp>
        <p:nvSpPr>
          <p:cNvPr id="33" name="Google Shape;207;p31">
            <a:extLst>
              <a:ext uri="{FF2B5EF4-FFF2-40B4-BE49-F238E27FC236}">
                <a16:creationId xmlns="" xmlns:a16="http://schemas.microsoft.com/office/drawing/2014/main" id="{506949A6-021C-56EB-D50A-D9CCE395D009}"/>
              </a:ext>
            </a:extLst>
          </p:cNvPr>
          <p:cNvSpPr txBox="1">
            <a:spLocks/>
          </p:cNvSpPr>
          <p:nvPr/>
        </p:nvSpPr>
        <p:spPr>
          <a:xfrm>
            <a:off x="4917127" y="3549054"/>
            <a:ext cx="8913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200" b="1" i="0" u="none" strike="noStrike" cap="none">
                <a:solidFill>
                  <a:schemeClr val="accen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ormorant Garamond"/>
              <a:buNone/>
              <a:defRPr sz="4000" b="1" i="0" u="none" strike="noStrike" cap="none">
                <a:solidFill>
                  <a:schemeClr val="dk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4" name="Google Shape;212;p31">
            <a:extLst>
              <a:ext uri="{FF2B5EF4-FFF2-40B4-BE49-F238E27FC236}">
                <a16:creationId xmlns="" xmlns:a16="http://schemas.microsoft.com/office/drawing/2014/main" id="{AC14FE90-86FA-7EC3-9081-BB58F20CF928}"/>
              </a:ext>
            </a:extLst>
          </p:cNvPr>
          <p:cNvSpPr/>
          <p:nvPr/>
        </p:nvSpPr>
        <p:spPr>
          <a:xfrm>
            <a:off x="5014177" y="4214129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12;p31">
            <a:extLst>
              <a:ext uri="{FF2B5EF4-FFF2-40B4-BE49-F238E27FC236}">
                <a16:creationId xmlns="" xmlns:a16="http://schemas.microsoft.com/office/drawing/2014/main" id="{52E52AF8-9F8A-1886-BEEA-3ED9DBAB86AB}"/>
              </a:ext>
            </a:extLst>
          </p:cNvPr>
          <p:cNvSpPr/>
          <p:nvPr/>
        </p:nvSpPr>
        <p:spPr>
          <a:xfrm>
            <a:off x="5009182" y="4209134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4;p32">
            <a:extLst>
              <a:ext uri="{FF2B5EF4-FFF2-40B4-BE49-F238E27FC236}">
                <a16:creationId xmlns="" xmlns:a16="http://schemas.microsoft.com/office/drawing/2014/main" id="{19AD908E-BA98-6AC8-A148-CB8AF69646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874" b="2865"/>
          <a:stretch/>
        </p:blipFill>
        <p:spPr>
          <a:xfrm>
            <a:off x="571500" y="537213"/>
            <a:ext cx="2877321" cy="40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3800704" y="2541768"/>
            <a:ext cx="44406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3807844" y="1395422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3" name="Google Shape;413;p41"/>
          <p:cNvSpPr/>
          <p:nvPr/>
        </p:nvSpPr>
        <p:spPr>
          <a:xfrm>
            <a:off x="3950809" y="2280198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 rot="5400000">
            <a:off x="2940625" y="4100375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/>
          <p:nvPr/>
        </p:nvSpPr>
        <p:spPr>
          <a:xfrm rot="5400000">
            <a:off x="125100" y="985900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7312575" y="4252775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40964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/>
        </p:nvSpPr>
        <p:spPr>
          <a:xfrm rot="-5400000">
            <a:off x="-609300" y="3781725"/>
            <a:ext cx="2361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="" xmlns:a16="http://schemas.microsoft.com/office/drawing/2014/main" id="{5B12392E-B5C4-F564-202E-C27F17AFED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08347" y="439203"/>
            <a:ext cx="2461200" cy="522000"/>
          </a:xfrm>
        </p:spPr>
        <p:txBody>
          <a:bodyPr/>
          <a:lstStyle/>
          <a:p>
            <a:r>
              <a:rPr lang="en-US" sz="2000" b="1" dirty="0" err="1"/>
              <a:t>Latar</a:t>
            </a:r>
            <a:r>
              <a:rPr lang="en-US" sz="2000" b="1" dirty="0"/>
              <a:t> </a:t>
            </a:r>
            <a:r>
              <a:rPr lang="en-US" sz="2000" b="1" dirty="0" err="1"/>
              <a:t>Belakang</a:t>
            </a:r>
            <a:endParaRPr lang="en-US" sz="2000" b="1" dirty="0"/>
          </a:p>
        </p:txBody>
      </p:sp>
      <p:sp>
        <p:nvSpPr>
          <p:cNvPr id="16" name="Google Shape;412;p41">
            <a:extLst>
              <a:ext uri="{FF2B5EF4-FFF2-40B4-BE49-F238E27FC236}">
                <a16:creationId xmlns="" xmlns:a16="http://schemas.microsoft.com/office/drawing/2014/main" id="{EACA80C3-D903-1C35-568F-7E35F10C86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0924" y="1372039"/>
            <a:ext cx="6255971" cy="30644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Butik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Collection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toko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bergerak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bidang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penjualan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pakaian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parfum, skincare.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Sejauh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kegiatan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butik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dinilai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maksimal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Butik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Collection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kesulitan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transaksi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lambatnya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pembuatan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keuangan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mengelola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datanya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terjadi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kesalahan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kekeliruan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transaksi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akhir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serta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susahnya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mencari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berkas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bukti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keuangan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butik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Butik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Devina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Collection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membutuhkan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mengumpul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mengolah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menyimpan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melihat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kembali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menyalurkan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akurat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/>
          </a:p>
        </p:txBody>
      </p:sp>
      <p:grpSp>
        <p:nvGrpSpPr>
          <p:cNvPr id="17" name="Google Shape;791;p53">
            <a:extLst>
              <a:ext uri="{FF2B5EF4-FFF2-40B4-BE49-F238E27FC236}">
                <a16:creationId xmlns="" xmlns:a16="http://schemas.microsoft.com/office/drawing/2014/main" id="{D6801DE5-B1ED-8120-2670-F58D897DE2EF}"/>
              </a:ext>
            </a:extLst>
          </p:cNvPr>
          <p:cNvGrpSpPr/>
          <p:nvPr/>
        </p:nvGrpSpPr>
        <p:grpSpPr>
          <a:xfrm>
            <a:off x="7418257" y="511515"/>
            <a:ext cx="296325" cy="377375"/>
            <a:chOff x="5308450" y="1266850"/>
            <a:chExt cx="296325" cy="377375"/>
          </a:xfrm>
        </p:grpSpPr>
        <p:sp>
          <p:nvSpPr>
            <p:cNvPr id="18" name="Google Shape;792;p53">
              <a:extLst>
                <a:ext uri="{FF2B5EF4-FFF2-40B4-BE49-F238E27FC236}">
                  <a16:creationId xmlns="" xmlns:a16="http://schemas.microsoft.com/office/drawing/2014/main" id="{B904769C-F1BC-735C-A048-97431B4360F3}"/>
                </a:ext>
              </a:extLst>
            </p:cNvPr>
            <p:cNvSpPr/>
            <p:nvPr/>
          </p:nvSpPr>
          <p:spPr>
            <a:xfrm>
              <a:off x="5399725" y="1266850"/>
              <a:ext cx="114800" cy="54850"/>
            </a:xfrm>
            <a:custGeom>
              <a:avLst/>
              <a:gdLst/>
              <a:ahLst/>
              <a:cxnLst/>
              <a:rect l="l" t="t" r="r" b="b"/>
              <a:pathLst>
                <a:path w="4592" h="2194" extrusionOk="0">
                  <a:moveTo>
                    <a:pt x="1" y="1"/>
                  </a:moveTo>
                  <a:lnTo>
                    <a:pt x="2385" y="21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;p53">
              <a:extLst>
                <a:ext uri="{FF2B5EF4-FFF2-40B4-BE49-F238E27FC236}">
                  <a16:creationId xmlns="" xmlns:a16="http://schemas.microsoft.com/office/drawing/2014/main" id="{9CC4B2AC-20F6-A441-D079-B0D9C3DEC40D}"/>
                </a:ext>
              </a:extLst>
            </p:cNvPr>
            <p:cNvSpPr/>
            <p:nvPr/>
          </p:nvSpPr>
          <p:spPr>
            <a:xfrm>
              <a:off x="5308450" y="1266850"/>
              <a:ext cx="141700" cy="222425"/>
            </a:xfrm>
            <a:custGeom>
              <a:avLst/>
              <a:gdLst/>
              <a:ahLst/>
              <a:cxnLst/>
              <a:rect l="l" t="t" r="r" b="b"/>
              <a:pathLst>
                <a:path w="5668" h="8897" extrusionOk="0">
                  <a:moveTo>
                    <a:pt x="2426" y="1"/>
                  </a:moveTo>
                  <a:cubicBezTo>
                    <a:pt x="1077" y="1"/>
                    <a:pt x="1" y="1091"/>
                    <a:pt x="1" y="2426"/>
                  </a:cubicBezTo>
                  <a:lnTo>
                    <a:pt x="1" y="8896"/>
                  </a:lnTo>
                  <a:lnTo>
                    <a:pt x="1608" y="8896"/>
                  </a:lnTo>
                  <a:lnTo>
                    <a:pt x="1608" y="3502"/>
                  </a:lnTo>
                  <a:lnTo>
                    <a:pt x="2153" y="3502"/>
                  </a:lnTo>
                  <a:lnTo>
                    <a:pt x="2153" y="7275"/>
                  </a:lnTo>
                  <a:lnTo>
                    <a:pt x="4033" y="7275"/>
                  </a:lnTo>
                  <a:lnTo>
                    <a:pt x="4033" y="4306"/>
                  </a:lnTo>
                  <a:cubicBezTo>
                    <a:pt x="4033" y="4237"/>
                    <a:pt x="4060" y="4169"/>
                    <a:pt x="4115" y="4115"/>
                  </a:cubicBezTo>
                  <a:lnTo>
                    <a:pt x="5668" y="2575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94;p53">
              <a:extLst>
                <a:ext uri="{FF2B5EF4-FFF2-40B4-BE49-F238E27FC236}">
                  <a16:creationId xmlns="" xmlns:a16="http://schemas.microsoft.com/office/drawing/2014/main" id="{F4662080-7786-A8BB-798F-10D52DFA1AA1}"/>
                </a:ext>
              </a:extLst>
            </p:cNvPr>
            <p:cNvSpPr/>
            <p:nvPr/>
          </p:nvSpPr>
          <p:spPr>
            <a:xfrm>
              <a:off x="5362275" y="1462350"/>
              <a:ext cx="47025" cy="13300"/>
            </a:xfrm>
            <a:custGeom>
              <a:avLst/>
              <a:gdLst/>
              <a:ahLst/>
              <a:cxnLst/>
              <a:rect l="l" t="t" r="r" b="b"/>
              <a:pathLst>
                <a:path w="1881" h="532" extrusionOk="0">
                  <a:moveTo>
                    <a:pt x="0" y="0"/>
                  </a:moveTo>
                  <a:lnTo>
                    <a:pt x="0" y="531"/>
                  </a:lnTo>
                  <a:lnTo>
                    <a:pt x="1880" y="531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53">
              <a:extLst>
                <a:ext uri="{FF2B5EF4-FFF2-40B4-BE49-F238E27FC236}">
                  <a16:creationId xmlns="" xmlns:a16="http://schemas.microsoft.com/office/drawing/2014/main" id="{316353A1-604E-3EC1-41B8-F7A23682F93A}"/>
                </a:ext>
              </a:extLst>
            </p:cNvPr>
            <p:cNvSpPr/>
            <p:nvPr/>
          </p:nvSpPr>
          <p:spPr>
            <a:xfrm>
              <a:off x="5422875" y="1462350"/>
              <a:ext cx="127750" cy="13300"/>
            </a:xfrm>
            <a:custGeom>
              <a:avLst/>
              <a:gdLst/>
              <a:ahLst/>
              <a:cxnLst/>
              <a:rect l="l" t="t" r="r" b="b"/>
              <a:pathLst>
                <a:path w="5110" h="532" extrusionOk="0">
                  <a:moveTo>
                    <a:pt x="1" y="0"/>
                  </a:moveTo>
                  <a:lnTo>
                    <a:pt x="1" y="531"/>
                  </a:lnTo>
                  <a:lnTo>
                    <a:pt x="5109" y="531"/>
                  </a:lnTo>
                  <a:lnTo>
                    <a:pt x="5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6;p53">
              <a:extLst>
                <a:ext uri="{FF2B5EF4-FFF2-40B4-BE49-F238E27FC236}">
                  <a16:creationId xmlns="" xmlns:a16="http://schemas.microsoft.com/office/drawing/2014/main" id="{47685B4F-9E90-3864-7140-CDEEAEE49712}"/>
                </a:ext>
              </a:extLst>
            </p:cNvPr>
            <p:cNvSpPr/>
            <p:nvPr/>
          </p:nvSpPr>
          <p:spPr>
            <a:xfrm>
              <a:off x="5362275" y="1489250"/>
              <a:ext cx="47025" cy="154650"/>
            </a:xfrm>
            <a:custGeom>
              <a:avLst/>
              <a:gdLst/>
              <a:ahLst/>
              <a:cxnLst/>
              <a:rect l="l" t="t" r="r" b="b"/>
              <a:pathLst>
                <a:path w="1881" h="6186" extrusionOk="0">
                  <a:moveTo>
                    <a:pt x="0" y="0"/>
                  </a:moveTo>
                  <a:lnTo>
                    <a:pt x="0" y="6185"/>
                  </a:lnTo>
                  <a:lnTo>
                    <a:pt x="1880" y="618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3">
              <a:extLst>
                <a:ext uri="{FF2B5EF4-FFF2-40B4-BE49-F238E27FC236}">
                  <a16:creationId xmlns="" xmlns:a16="http://schemas.microsoft.com/office/drawing/2014/main" id="{F0B9FA44-752D-C351-1ED4-49EF84E99A6B}"/>
                </a:ext>
              </a:extLst>
            </p:cNvPr>
            <p:cNvSpPr/>
            <p:nvPr/>
          </p:nvSpPr>
          <p:spPr>
            <a:xfrm>
              <a:off x="5422875" y="1266850"/>
              <a:ext cx="181900" cy="222425"/>
            </a:xfrm>
            <a:custGeom>
              <a:avLst/>
              <a:gdLst/>
              <a:ahLst/>
              <a:cxnLst/>
              <a:rect l="l" t="t" r="r" b="b"/>
              <a:pathLst>
                <a:path w="7276" h="8897" extrusionOk="0">
                  <a:moveTo>
                    <a:pt x="4428" y="1"/>
                  </a:moveTo>
                  <a:lnTo>
                    <a:pt x="1" y="4428"/>
                  </a:lnTo>
                  <a:lnTo>
                    <a:pt x="1" y="7275"/>
                  </a:lnTo>
                  <a:lnTo>
                    <a:pt x="5109" y="7275"/>
                  </a:lnTo>
                  <a:lnTo>
                    <a:pt x="5109" y="3502"/>
                  </a:lnTo>
                  <a:lnTo>
                    <a:pt x="5654" y="3502"/>
                  </a:lnTo>
                  <a:lnTo>
                    <a:pt x="5654" y="8896"/>
                  </a:lnTo>
                  <a:lnTo>
                    <a:pt x="7275" y="8896"/>
                  </a:lnTo>
                  <a:lnTo>
                    <a:pt x="7275" y="2426"/>
                  </a:lnTo>
                  <a:cubicBezTo>
                    <a:pt x="7262" y="1091"/>
                    <a:pt x="6186" y="1"/>
                    <a:pt x="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3">
              <a:extLst>
                <a:ext uri="{FF2B5EF4-FFF2-40B4-BE49-F238E27FC236}">
                  <a16:creationId xmlns="" xmlns:a16="http://schemas.microsoft.com/office/drawing/2014/main" id="{0F354597-83D6-E7EE-2009-425A633E7268}"/>
                </a:ext>
              </a:extLst>
            </p:cNvPr>
            <p:cNvSpPr/>
            <p:nvPr/>
          </p:nvSpPr>
          <p:spPr>
            <a:xfrm>
              <a:off x="5422875" y="1489250"/>
              <a:ext cx="128100" cy="154975"/>
            </a:xfrm>
            <a:custGeom>
              <a:avLst/>
              <a:gdLst/>
              <a:ahLst/>
              <a:cxnLst/>
              <a:rect l="l" t="t" r="r" b="b"/>
              <a:pathLst>
                <a:path w="5124" h="6199" extrusionOk="0">
                  <a:moveTo>
                    <a:pt x="1077" y="2956"/>
                  </a:moveTo>
                  <a:lnTo>
                    <a:pt x="1077" y="3501"/>
                  </a:lnTo>
                  <a:lnTo>
                    <a:pt x="532" y="3501"/>
                  </a:lnTo>
                  <a:lnTo>
                    <a:pt x="532" y="2956"/>
                  </a:lnTo>
                  <a:close/>
                  <a:moveTo>
                    <a:pt x="2153" y="2956"/>
                  </a:moveTo>
                  <a:lnTo>
                    <a:pt x="2153" y="3501"/>
                  </a:lnTo>
                  <a:lnTo>
                    <a:pt x="1622" y="3501"/>
                  </a:lnTo>
                  <a:lnTo>
                    <a:pt x="1622" y="2956"/>
                  </a:lnTo>
                  <a:close/>
                  <a:moveTo>
                    <a:pt x="1" y="0"/>
                  </a:moveTo>
                  <a:lnTo>
                    <a:pt x="1" y="6199"/>
                  </a:lnTo>
                  <a:lnTo>
                    <a:pt x="5123" y="6199"/>
                  </a:lnTo>
                  <a:lnTo>
                    <a:pt x="5123" y="0"/>
                  </a:lnTo>
                  <a:lnTo>
                    <a:pt x="2153" y="0"/>
                  </a:lnTo>
                  <a:lnTo>
                    <a:pt x="2153" y="2425"/>
                  </a:lnTo>
                  <a:lnTo>
                    <a:pt x="1622" y="2425"/>
                  </a:lnTo>
                  <a:lnTo>
                    <a:pt x="1622" y="0"/>
                  </a:lnTo>
                  <a:lnTo>
                    <a:pt x="1077" y="0"/>
                  </a:lnTo>
                  <a:lnTo>
                    <a:pt x="1077" y="2425"/>
                  </a:lnTo>
                  <a:lnTo>
                    <a:pt x="532" y="2425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>
            <a:spLocks noGrp="1"/>
          </p:cNvSpPr>
          <p:nvPr>
            <p:ph type="title"/>
          </p:nvPr>
        </p:nvSpPr>
        <p:spPr>
          <a:xfrm>
            <a:off x="928692" y="2852192"/>
            <a:ext cx="444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Requirement</a:t>
            </a:r>
            <a:endParaRPr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title" idx="2"/>
          </p:nvPr>
        </p:nvSpPr>
        <p:spPr>
          <a:xfrm>
            <a:off x="928692" y="1298097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91" name="Google Shape;591;p47"/>
          <p:cNvSpPr/>
          <p:nvPr/>
        </p:nvSpPr>
        <p:spPr>
          <a:xfrm>
            <a:off x="1102992" y="2222365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2" name="Google Shape;592;p47"/>
          <p:cNvPicPr preferRelativeResize="0"/>
          <p:nvPr/>
        </p:nvPicPr>
        <p:blipFill rotWithShape="1">
          <a:blip r:embed="rId3">
            <a:alphaModFix/>
          </a:blip>
          <a:srcRect l="27831" r="27836"/>
          <a:stretch/>
        </p:blipFill>
        <p:spPr>
          <a:xfrm flipH="1">
            <a:off x="5695174" y="539500"/>
            <a:ext cx="2877322" cy="406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7"/>
          <p:cNvSpPr/>
          <p:nvPr/>
        </p:nvSpPr>
        <p:spPr>
          <a:xfrm rot="-5400000" flipH="1">
            <a:off x="5248775" y="4100375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7"/>
          <p:cNvSpPr/>
          <p:nvPr/>
        </p:nvSpPr>
        <p:spPr>
          <a:xfrm rot="-5400000" flipH="1">
            <a:off x="8064300" y="985900"/>
            <a:ext cx="9546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7"/>
          <p:cNvSpPr txBox="1"/>
          <p:nvPr/>
        </p:nvSpPr>
        <p:spPr>
          <a:xfrm>
            <a:off x="192800" y="183550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327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282" name="Google Shape;282;p34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 rot="5400000">
            <a:off x="7442700" y="3832725"/>
            <a:ext cx="2259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E2A7D02-5275-C820-ADAA-12E35EDD3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1" t="32998" r="30820" b="31653"/>
          <a:stretch/>
        </p:blipFill>
        <p:spPr>
          <a:xfrm>
            <a:off x="2255881" y="1656566"/>
            <a:ext cx="4632238" cy="2448518"/>
          </a:xfrm>
          <a:prstGeom prst="rect">
            <a:avLst/>
          </a:prstGeom>
        </p:spPr>
      </p:pic>
      <p:grpSp>
        <p:nvGrpSpPr>
          <p:cNvPr id="18" name="Google Shape;703;p53">
            <a:extLst>
              <a:ext uri="{FF2B5EF4-FFF2-40B4-BE49-F238E27FC236}">
                <a16:creationId xmlns="" xmlns:a16="http://schemas.microsoft.com/office/drawing/2014/main" id="{EA20B2C4-95F5-9E3E-6B33-8F9868B60531}"/>
              </a:ext>
            </a:extLst>
          </p:cNvPr>
          <p:cNvGrpSpPr/>
          <p:nvPr/>
        </p:nvGrpSpPr>
        <p:grpSpPr>
          <a:xfrm>
            <a:off x="500062" y="4221087"/>
            <a:ext cx="243200" cy="377375"/>
            <a:chOff x="7060025" y="1266850"/>
            <a:chExt cx="243200" cy="377375"/>
          </a:xfrm>
        </p:grpSpPr>
        <p:sp>
          <p:nvSpPr>
            <p:cNvPr id="19" name="Google Shape;704;p53">
              <a:extLst>
                <a:ext uri="{FF2B5EF4-FFF2-40B4-BE49-F238E27FC236}">
                  <a16:creationId xmlns="" xmlns:a16="http://schemas.microsoft.com/office/drawing/2014/main" id="{C9C2EE09-D829-251F-1F00-DCD5D05FE099}"/>
                </a:ext>
              </a:extLst>
            </p:cNvPr>
            <p:cNvSpPr/>
            <p:nvPr/>
          </p:nvSpPr>
          <p:spPr>
            <a:xfrm>
              <a:off x="7060025" y="1267525"/>
              <a:ext cx="243200" cy="174750"/>
            </a:xfrm>
            <a:custGeom>
              <a:avLst/>
              <a:gdLst/>
              <a:ahLst/>
              <a:cxnLst/>
              <a:rect l="l" t="t" r="r" b="b"/>
              <a:pathLst>
                <a:path w="9728" h="6990" extrusionOk="0">
                  <a:moveTo>
                    <a:pt x="2562" y="1"/>
                  </a:moveTo>
                  <a:cubicBezTo>
                    <a:pt x="1090" y="205"/>
                    <a:pt x="1" y="1459"/>
                    <a:pt x="1" y="2943"/>
                  </a:cubicBezTo>
                  <a:lnTo>
                    <a:pt x="1" y="4020"/>
                  </a:lnTo>
                  <a:lnTo>
                    <a:pt x="1513" y="4020"/>
                  </a:lnTo>
                  <a:lnTo>
                    <a:pt x="1104" y="3039"/>
                  </a:lnTo>
                  <a:lnTo>
                    <a:pt x="1594" y="2835"/>
                  </a:lnTo>
                  <a:lnTo>
                    <a:pt x="2412" y="4714"/>
                  </a:lnTo>
                  <a:cubicBezTo>
                    <a:pt x="2425" y="4769"/>
                    <a:pt x="2425" y="4810"/>
                    <a:pt x="2425" y="4864"/>
                  </a:cubicBezTo>
                  <a:lnTo>
                    <a:pt x="2153" y="6731"/>
                  </a:lnTo>
                  <a:lnTo>
                    <a:pt x="2153" y="6989"/>
                  </a:lnTo>
                  <a:lnTo>
                    <a:pt x="7548" y="6989"/>
                  </a:lnTo>
                  <a:lnTo>
                    <a:pt x="7548" y="6731"/>
                  </a:lnTo>
                  <a:lnTo>
                    <a:pt x="7275" y="4851"/>
                  </a:lnTo>
                  <a:cubicBezTo>
                    <a:pt x="7275" y="4810"/>
                    <a:pt x="7275" y="4755"/>
                    <a:pt x="7302" y="4714"/>
                  </a:cubicBezTo>
                  <a:lnTo>
                    <a:pt x="8106" y="2821"/>
                  </a:lnTo>
                  <a:lnTo>
                    <a:pt x="8596" y="3039"/>
                  </a:lnTo>
                  <a:lnTo>
                    <a:pt x="8188" y="4006"/>
                  </a:lnTo>
                  <a:lnTo>
                    <a:pt x="9700" y="4006"/>
                  </a:lnTo>
                  <a:lnTo>
                    <a:pt x="9727" y="2943"/>
                  </a:lnTo>
                  <a:cubicBezTo>
                    <a:pt x="9714" y="1459"/>
                    <a:pt x="8624" y="205"/>
                    <a:pt x="7166" y="1"/>
                  </a:cubicBezTo>
                  <a:lnTo>
                    <a:pt x="7166" y="1"/>
                  </a:lnTo>
                  <a:lnTo>
                    <a:pt x="8024" y="859"/>
                  </a:lnTo>
                  <a:cubicBezTo>
                    <a:pt x="8079" y="927"/>
                    <a:pt x="8106" y="1009"/>
                    <a:pt x="8092" y="1104"/>
                  </a:cubicBezTo>
                  <a:cubicBezTo>
                    <a:pt x="8065" y="1186"/>
                    <a:pt x="8011" y="1268"/>
                    <a:pt x="7915" y="1295"/>
                  </a:cubicBezTo>
                  <a:lnTo>
                    <a:pt x="6853" y="1731"/>
                  </a:lnTo>
                  <a:lnTo>
                    <a:pt x="7261" y="2548"/>
                  </a:lnTo>
                  <a:cubicBezTo>
                    <a:pt x="7316" y="2657"/>
                    <a:pt x="7275" y="2807"/>
                    <a:pt x="7180" y="2889"/>
                  </a:cubicBezTo>
                  <a:lnTo>
                    <a:pt x="5136" y="4415"/>
                  </a:lnTo>
                  <a:lnTo>
                    <a:pt x="5136" y="6445"/>
                  </a:lnTo>
                  <a:lnTo>
                    <a:pt x="4591" y="6445"/>
                  </a:lnTo>
                  <a:lnTo>
                    <a:pt x="4591" y="4415"/>
                  </a:lnTo>
                  <a:lnTo>
                    <a:pt x="2548" y="2889"/>
                  </a:lnTo>
                  <a:cubicBezTo>
                    <a:pt x="2439" y="2807"/>
                    <a:pt x="2412" y="2657"/>
                    <a:pt x="2466" y="2548"/>
                  </a:cubicBezTo>
                  <a:lnTo>
                    <a:pt x="2875" y="1731"/>
                  </a:lnTo>
                  <a:lnTo>
                    <a:pt x="1799" y="1295"/>
                  </a:lnTo>
                  <a:cubicBezTo>
                    <a:pt x="1717" y="1268"/>
                    <a:pt x="1649" y="1186"/>
                    <a:pt x="1635" y="1104"/>
                  </a:cubicBezTo>
                  <a:cubicBezTo>
                    <a:pt x="1608" y="1009"/>
                    <a:pt x="1635" y="927"/>
                    <a:pt x="1703" y="859"/>
                  </a:cubicBezTo>
                  <a:lnTo>
                    <a:pt x="2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5;p53">
              <a:extLst>
                <a:ext uri="{FF2B5EF4-FFF2-40B4-BE49-F238E27FC236}">
                  <a16:creationId xmlns="" xmlns:a16="http://schemas.microsoft.com/office/drawing/2014/main" id="{2E5C212D-F98D-97DA-0CD5-B6EE87D32F16}"/>
                </a:ext>
              </a:extLst>
            </p:cNvPr>
            <p:cNvSpPr/>
            <p:nvPr/>
          </p:nvSpPr>
          <p:spPr>
            <a:xfrm>
              <a:off x="7074000" y="1455525"/>
              <a:ext cx="215600" cy="188700"/>
            </a:xfrm>
            <a:custGeom>
              <a:avLst/>
              <a:gdLst/>
              <a:ahLst/>
              <a:cxnLst/>
              <a:rect l="l" t="t" r="r" b="b"/>
              <a:pathLst>
                <a:path w="8624" h="7548" extrusionOk="0">
                  <a:moveTo>
                    <a:pt x="1526" y="1"/>
                  </a:moveTo>
                  <a:lnTo>
                    <a:pt x="1117" y="873"/>
                  </a:lnTo>
                  <a:cubicBezTo>
                    <a:pt x="382" y="2466"/>
                    <a:pt x="0" y="4196"/>
                    <a:pt x="0" y="5954"/>
                  </a:cubicBezTo>
                  <a:lnTo>
                    <a:pt x="0" y="7548"/>
                  </a:lnTo>
                  <a:lnTo>
                    <a:pt x="8623" y="7548"/>
                  </a:lnTo>
                  <a:lnTo>
                    <a:pt x="8623" y="5954"/>
                  </a:lnTo>
                  <a:cubicBezTo>
                    <a:pt x="8623" y="4196"/>
                    <a:pt x="8242" y="2466"/>
                    <a:pt x="7506" y="873"/>
                  </a:cubicBezTo>
                  <a:lnTo>
                    <a:pt x="70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6;p53">
              <a:extLst>
                <a:ext uri="{FF2B5EF4-FFF2-40B4-BE49-F238E27FC236}">
                  <a16:creationId xmlns="" xmlns:a16="http://schemas.microsoft.com/office/drawing/2014/main" id="{8ADEC4F7-00F0-2450-503D-82EFFA6CC239}"/>
                </a:ext>
              </a:extLst>
            </p:cNvPr>
            <p:cNvSpPr/>
            <p:nvPr/>
          </p:nvSpPr>
          <p:spPr>
            <a:xfrm>
              <a:off x="7060700" y="1381275"/>
              <a:ext cx="46700" cy="13650"/>
            </a:xfrm>
            <a:custGeom>
              <a:avLst/>
              <a:gdLst/>
              <a:ahLst/>
              <a:cxnLst/>
              <a:rect l="l" t="t" r="r" b="b"/>
              <a:pathLst>
                <a:path w="1868" h="546" extrusionOk="0">
                  <a:moveTo>
                    <a:pt x="1" y="1"/>
                  </a:moveTo>
                  <a:lnTo>
                    <a:pt x="1" y="546"/>
                  </a:lnTo>
                  <a:lnTo>
                    <a:pt x="1840" y="546"/>
                  </a:lnTo>
                  <a:lnTo>
                    <a:pt x="1867" y="314"/>
                  </a:lnTo>
                  <a:lnTo>
                    <a:pt x="17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7;p53">
              <a:extLst>
                <a:ext uri="{FF2B5EF4-FFF2-40B4-BE49-F238E27FC236}">
                  <a16:creationId xmlns="" xmlns:a16="http://schemas.microsoft.com/office/drawing/2014/main" id="{331EB721-0A67-9A35-2003-218C463F1771}"/>
                </a:ext>
              </a:extLst>
            </p:cNvPr>
            <p:cNvSpPr/>
            <p:nvPr/>
          </p:nvSpPr>
          <p:spPr>
            <a:xfrm>
              <a:off x="7256200" y="1381275"/>
              <a:ext cx="47025" cy="13650"/>
            </a:xfrm>
            <a:custGeom>
              <a:avLst/>
              <a:gdLst/>
              <a:ahLst/>
              <a:cxnLst/>
              <a:rect l="l" t="t" r="r" b="b"/>
              <a:pathLst>
                <a:path w="1881" h="546" extrusionOk="0">
                  <a:moveTo>
                    <a:pt x="123" y="1"/>
                  </a:moveTo>
                  <a:lnTo>
                    <a:pt x="0" y="314"/>
                  </a:lnTo>
                  <a:lnTo>
                    <a:pt x="27" y="546"/>
                  </a:lnTo>
                  <a:lnTo>
                    <a:pt x="1880" y="546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8;p53">
              <a:extLst>
                <a:ext uri="{FF2B5EF4-FFF2-40B4-BE49-F238E27FC236}">
                  <a16:creationId xmlns="" xmlns:a16="http://schemas.microsoft.com/office/drawing/2014/main" id="{BBBD47CE-4404-F954-B969-791771D595F2}"/>
                </a:ext>
              </a:extLst>
            </p:cNvPr>
            <p:cNvSpPr/>
            <p:nvPr/>
          </p:nvSpPr>
          <p:spPr>
            <a:xfrm>
              <a:off x="7119625" y="1272300"/>
              <a:ext cx="48375" cy="83475"/>
            </a:xfrm>
            <a:custGeom>
              <a:avLst/>
              <a:gdLst/>
              <a:ahLst/>
              <a:cxnLst/>
              <a:rect l="l" t="t" r="r" b="b"/>
              <a:pathLst>
                <a:path w="1935" h="3339" extrusionOk="0">
                  <a:moveTo>
                    <a:pt x="763" y="1"/>
                  </a:moveTo>
                  <a:lnTo>
                    <a:pt x="1" y="764"/>
                  </a:lnTo>
                  <a:lnTo>
                    <a:pt x="968" y="1145"/>
                  </a:lnTo>
                  <a:cubicBezTo>
                    <a:pt x="1036" y="1172"/>
                    <a:pt x="1090" y="1227"/>
                    <a:pt x="1118" y="1308"/>
                  </a:cubicBezTo>
                  <a:cubicBezTo>
                    <a:pt x="1145" y="1377"/>
                    <a:pt x="1145" y="1445"/>
                    <a:pt x="1118" y="1513"/>
                  </a:cubicBezTo>
                  <a:lnTo>
                    <a:pt x="668" y="2398"/>
                  </a:lnTo>
                  <a:lnTo>
                    <a:pt x="1935" y="33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9;p53">
              <a:extLst>
                <a:ext uri="{FF2B5EF4-FFF2-40B4-BE49-F238E27FC236}">
                  <a16:creationId xmlns="" xmlns:a16="http://schemas.microsoft.com/office/drawing/2014/main" id="{71154816-ECEE-4B98-6DA4-2EF27E78FE27}"/>
                </a:ext>
              </a:extLst>
            </p:cNvPr>
            <p:cNvSpPr/>
            <p:nvPr/>
          </p:nvSpPr>
          <p:spPr>
            <a:xfrm>
              <a:off x="7195575" y="1272300"/>
              <a:ext cx="48375" cy="83475"/>
            </a:xfrm>
            <a:custGeom>
              <a:avLst/>
              <a:gdLst/>
              <a:ahLst/>
              <a:cxnLst/>
              <a:rect l="l" t="t" r="r" b="b"/>
              <a:pathLst>
                <a:path w="1935" h="3339" extrusionOk="0">
                  <a:moveTo>
                    <a:pt x="1186" y="1"/>
                  </a:moveTo>
                  <a:lnTo>
                    <a:pt x="0" y="3338"/>
                  </a:lnTo>
                  <a:lnTo>
                    <a:pt x="1267" y="2398"/>
                  </a:lnTo>
                  <a:lnTo>
                    <a:pt x="831" y="1513"/>
                  </a:lnTo>
                  <a:cubicBezTo>
                    <a:pt x="791" y="1445"/>
                    <a:pt x="791" y="1377"/>
                    <a:pt x="818" y="1308"/>
                  </a:cubicBezTo>
                  <a:cubicBezTo>
                    <a:pt x="845" y="1227"/>
                    <a:pt x="899" y="1172"/>
                    <a:pt x="968" y="1145"/>
                  </a:cubicBezTo>
                  <a:lnTo>
                    <a:pt x="1935" y="764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0;p53">
              <a:extLst>
                <a:ext uri="{FF2B5EF4-FFF2-40B4-BE49-F238E27FC236}">
                  <a16:creationId xmlns="" xmlns:a16="http://schemas.microsoft.com/office/drawing/2014/main" id="{CE245BBD-9FCD-D153-14BE-8F9CE4802185}"/>
                </a:ext>
              </a:extLst>
            </p:cNvPr>
            <p:cNvSpPr/>
            <p:nvPr/>
          </p:nvSpPr>
          <p:spPr>
            <a:xfrm>
              <a:off x="7150950" y="1266850"/>
              <a:ext cx="61675" cy="87550"/>
            </a:xfrm>
            <a:custGeom>
              <a:avLst/>
              <a:gdLst/>
              <a:ahLst/>
              <a:cxnLst/>
              <a:rect l="l" t="t" r="r" b="b"/>
              <a:pathLst>
                <a:path w="2467" h="3502" extrusionOk="0">
                  <a:moveTo>
                    <a:pt x="1" y="1"/>
                  </a:moveTo>
                  <a:lnTo>
                    <a:pt x="1240" y="350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282" name="Google Shape;282;p34"/>
          <p:cNvSpPr txBox="1"/>
          <p:nvPr/>
        </p:nvSpPr>
        <p:spPr>
          <a:xfrm>
            <a:off x="192800" y="196800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 rot="5400000">
            <a:off x="7442700" y="3832725"/>
            <a:ext cx="22596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69BD9C4-CF7D-676F-BAA5-EEAF29F5E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1" t="33454" r="30655" b="19257"/>
          <a:stretch/>
        </p:blipFill>
        <p:spPr>
          <a:xfrm>
            <a:off x="2372124" y="1413212"/>
            <a:ext cx="4399751" cy="2791529"/>
          </a:xfrm>
          <a:prstGeom prst="rect">
            <a:avLst/>
          </a:prstGeom>
        </p:spPr>
      </p:pic>
      <p:grpSp>
        <p:nvGrpSpPr>
          <p:cNvPr id="6" name="Google Shape;934;p53">
            <a:extLst>
              <a:ext uri="{FF2B5EF4-FFF2-40B4-BE49-F238E27FC236}">
                <a16:creationId xmlns="" xmlns:a16="http://schemas.microsoft.com/office/drawing/2014/main" id="{E77775C5-1C3F-B0F5-EC25-F9D10CE7DC3C}"/>
              </a:ext>
            </a:extLst>
          </p:cNvPr>
          <p:cNvGrpSpPr/>
          <p:nvPr/>
        </p:nvGrpSpPr>
        <p:grpSpPr>
          <a:xfrm>
            <a:off x="722544" y="4204741"/>
            <a:ext cx="283050" cy="377375"/>
            <a:chOff x="1641250" y="1973525"/>
            <a:chExt cx="283050" cy="377375"/>
          </a:xfrm>
        </p:grpSpPr>
        <p:sp>
          <p:nvSpPr>
            <p:cNvPr id="7" name="Google Shape;935;p53">
              <a:extLst>
                <a:ext uri="{FF2B5EF4-FFF2-40B4-BE49-F238E27FC236}">
                  <a16:creationId xmlns="" xmlns:a16="http://schemas.microsoft.com/office/drawing/2014/main" id="{11F16A88-7CE6-3A3A-D08E-5762E8DED536}"/>
                </a:ext>
              </a:extLst>
            </p:cNvPr>
            <p:cNvSpPr/>
            <p:nvPr/>
          </p:nvSpPr>
          <p:spPr>
            <a:xfrm>
              <a:off x="1641250" y="1973525"/>
              <a:ext cx="134900" cy="377050"/>
            </a:xfrm>
            <a:custGeom>
              <a:avLst/>
              <a:gdLst/>
              <a:ahLst/>
              <a:cxnLst/>
              <a:rect l="l" t="t" r="r" b="b"/>
              <a:pathLst>
                <a:path w="5396" h="15082" extrusionOk="0">
                  <a:moveTo>
                    <a:pt x="4850" y="9155"/>
                  </a:moveTo>
                  <a:lnTo>
                    <a:pt x="4850" y="9700"/>
                  </a:lnTo>
                  <a:lnTo>
                    <a:pt x="4319" y="9700"/>
                  </a:lnTo>
                  <a:lnTo>
                    <a:pt x="4319" y="9155"/>
                  </a:lnTo>
                  <a:close/>
                  <a:moveTo>
                    <a:pt x="4850" y="10245"/>
                  </a:moveTo>
                  <a:lnTo>
                    <a:pt x="4850" y="10776"/>
                  </a:lnTo>
                  <a:lnTo>
                    <a:pt x="4319" y="10776"/>
                  </a:lnTo>
                  <a:lnTo>
                    <a:pt x="4319" y="10245"/>
                  </a:lnTo>
                  <a:close/>
                  <a:moveTo>
                    <a:pt x="4850" y="11321"/>
                  </a:moveTo>
                  <a:lnTo>
                    <a:pt x="4850" y="11853"/>
                  </a:lnTo>
                  <a:lnTo>
                    <a:pt x="4319" y="11853"/>
                  </a:lnTo>
                  <a:lnTo>
                    <a:pt x="4319" y="11321"/>
                  </a:lnTo>
                  <a:close/>
                  <a:moveTo>
                    <a:pt x="1349" y="1"/>
                  </a:moveTo>
                  <a:lnTo>
                    <a:pt x="1349" y="2889"/>
                  </a:lnTo>
                  <a:cubicBezTo>
                    <a:pt x="1349" y="4210"/>
                    <a:pt x="886" y="5504"/>
                    <a:pt x="41" y="6512"/>
                  </a:cubicBezTo>
                  <a:lnTo>
                    <a:pt x="1" y="6553"/>
                  </a:lnTo>
                  <a:lnTo>
                    <a:pt x="1" y="15081"/>
                  </a:lnTo>
                  <a:lnTo>
                    <a:pt x="3938" y="15081"/>
                  </a:lnTo>
                  <a:lnTo>
                    <a:pt x="5395" y="13624"/>
                  </a:lnTo>
                  <a:lnTo>
                    <a:pt x="5395" y="7616"/>
                  </a:lnTo>
                  <a:lnTo>
                    <a:pt x="2466" y="2562"/>
                  </a:lnTo>
                  <a:cubicBezTo>
                    <a:pt x="2439" y="2521"/>
                    <a:pt x="2425" y="2467"/>
                    <a:pt x="2425" y="2426"/>
                  </a:cubicBezTo>
                  <a:lnTo>
                    <a:pt x="2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6;p53">
              <a:extLst>
                <a:ext uri="{FF2B5EF4-FFF2-40B4-BE49-F238E27FC236}">
                  <a16:creationId xmlns="" xmlns:a16="http://schemas.microsoft.com/office/drawing/2014/main" id="{CEAF301C-D022-1717-CAD2-38C632F17CE0}"/>
                </a:ext>
              </a:extLst>
            </p:cNvPr>
            <p:cNvSpPr/>
            <p:nvPr/>
          </p:nvSpPr>
          <p:spPr>
            <a:xfrm>
              <a:off x="1715500" y="2003850"/>
              <a:ext cx="134550" cy="144750"/>
            </a:xfrm>
            <a:custGeom>
              <a:avLst/>
              <a:gdLst/>
              <a:ahLst/>
              <a:cxnLst/>
              <a:rect l="l" t="t" r="r" b="b"/>
              <a:pathLst>
                <a:path w="5382" h="5790" extrusionOk="0">
                  <a:moveTo>
                    <a:pt x="0" y="0"/>
                  </a:moveTo>
                  <a:lnTo>
                    <a:pt x="0" y="1145"/>
                  </a:lnTo>
                  <a:lnTo>
                    <a:pt x="2684" y="5790"/>
                  </a:lnTo>
                  <a:lnTo>
                    <a:pt x="5381" y="1145"/>
                  </a:lnTo>
                  <a:lnTo>
                    <a:pt x="5381" y="0"/>
                  </a:lnTo>
                  <a:cubicBezTo>
                    <a:pt x="4768" y="232"/>
                    <a:pt x="3515" y="681"/>
                    <a:pt x="2684" y="681"/>
                  </a:cubicBezTo>
                  <a:cubicBezTo>
                    <a:pt x="1853" y="681"/>
                    <a:pt x="613" y="2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7;p53">
              <a:extLst>
                <a:ext uri="{FF2B5EF4-FFF2-40B4-BE49-F238E27FC236}">
                  <a16:creationId xmlns="" xmlns:a16="http://schemas.microsoft.com/office/drawing/2014/main" id="{049EE4E9-165B-EE7B-F261-A37ED9F9AFB3}"/>
                </a:ext>
              </a:extLst>
            </p:cNvPr>
            <p:cNvSpPr/>
            <p:nvPr/>
          </p:nvSpPr>
          <p:spPr>
            <a:xfrm>
              <a:off x="1789400" y="1973525"/>
              <a:ext cx="134900" cy="377375"/>
            </a:xfrm>
            <a:custGeom>
              <a:avLst/>
              <a:gdLst/>
              <a:ahLst/>
              <a:cxnLst/>
              <a:rect l="l" t="t" r="r" b="b"/>
              <a:pathLst>
                <a:path w="5396" h="15095" extrusionOk="0">
                  <a:moveTo>
                    <a:pt x="4319" y="7003"/>
                  </a:moveTo>
                  <a:lnTo>
                    <a:pt x="4319" y="7548"/>
                  </a:lnTo>
                  <a:lnTo>
                    <a:pt x="1622" y="7548"/>
                  </a:lnTo>
                  <a:lnTo>
                    <a:pt x="1622" y="7003"/>
                  </a:lnTo>
                  <a:close/>
                  <a:moveTo>
                    <a:pt x="1077" y="9155"/>
                  </a:moveTo>
                  <a:lnTo>
                    <a:pt x="1077" y="9700"/>
                  </a:lnTo>
                  <a:lnTo>
                    <a:pt x="545" y="9700"/>
                  </a:lnTo>
                  <a:lnTo>
                    <a:pt x="545" y="9155"/>
                  </a:lnTo>
                  <a:close/>
                  <a:moveTo>
                    <a:pt x="1077" y="10245"/>
                  </a:moveTo>
                  <a:lnTo>
                    <a:pt x="1077" y="10776"/>
                  </a:lnTo>
                  <a:lnTo>
                    <a:pt x="545" y="10776"/>
                  </a:lnTo>
                  <a:lnTo>
                    <a:pt x="545" y="10245"/>
                  </a:lnTo>
                  <a:close/>
                  <a:moveTo>
                    <a:pt x="1077" y="11321"/>
                  </a:moveTo>
                  <a:lnTo>
                    <a:pt x="1077" y="11853"/>
                  </a:lnTo>
                  <a:lnTo>
                    <a:pt x="545" y="11853"/>
                  </a:lnTo>
                  <a:lnTo>
                    <a:pt x="545" y="11321"/>
                  </a:lnTo>
                  <a:close/>
                  <a:moveTo>
                    <a:pt x="2970" y="1"/>
                  </a:moveTo>
                  <a:lnTo>
                    <a:pt x="2970" y="2426"/>
                  </a:lnTo>
                  <a:cubicBezTo>
                    <a:pt x="2970" y="2467"/>
                    <a:pt x="2957" y="2521"/>
                    <a:pt x="2929" y="2562"/>
                  </a:cubicBezTo>
                  <a:lnTo>
                    <a:pt x="0" y="7616"/>
                  </a:lnTo>
                  <a:lnTo>
                    <a:pt x="0" y="13637"/>
                  </a:lnTo>
                  <a:lnTo>
                    <a:pt x="1458" y="15095"/>
                  </a:lnTo>
                  <a:lnTo>
                    <a:pt x="5395" y="15095"/>
                  </a:lnTo>
                  <a:lnTo>
                    <a:pt x="5395" y="6567"/>
                  </a:lnTo>
                  <a:lnTo>
                    <a:pt x="5354" y="6512"/>
                  </a:lnTo>
                  <a:cubicBezTo>
                    <a:pt x="4510" y="5504"/>
                    <a:pt x="4046" y="4224"/>
                    <a:pt x="4046" y="2902"/>
                  </a:cubicBezTo>
                  <a:lnTo>
                    <a:pt x="4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="" xmlns:p14="http://schemas.microsoft.com/office/powerpoint/2010/main" val="333280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5;p42">
            <a:extLst>
              <a:ext uri="{FF2B5EF4-FFF2-40B4-BE49-F238E27FC236}">
                <a16:creationId xmlns="" xmlns:a16="http://schemas.microsoft.com/office/drawing/2014/main" id="{2BD0946B-38A2-335B-0494-C72DAD8E92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874" b="2865"/>
          <a:stretch/>
        </p:blipFill>
        <p:spPr>
          <a:xfrm>
            <a:off x="571500" y="537213"/>
            <a:ext cx="2877321" cy="40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/>
          <p:nvPr/>
        </p:nvSpPr>
        <p:spPr>
          <a:xfrm rot="5400000" flipH="1">
            <a:off x="6906675" y="1466538"/>
            <a:ext cx="5070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3968289" y="2795268"/>
            <a:ext cx="4823442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Trigger</a:t>
            </a:r>
            <a:endParaRPr sz="6600"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4019400" y="866898"/>
            <a:ext cx="186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3" name="Google Shape;413;p41"/>
          <p:cNvSpPr/>
          <p:nvPr/>
        </p:nvSpPr>
        <p:spPr>
          <a:xfrm>
            <a:off x="4193700" y="1901576"/>
            <a:ext cx="7566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 rot="5400000">
            <a:off x="2940625" y="4100375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/>
          <p:nvPr/>
        </p:nvSpPr>
        <p:spPr>
          <a:xfrm rot="5400000">
            <a:off x="125100" y="985900"/>
            <a:ext cx="954600" cy="61800"/>
          </a:xfrm>
          <a:prstGeom prst="rect">
            <a:avLst/>
          </a:prstGeom>
          <a:solidFill>
            <a:srgbClr val="FCB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7312575" y="4252775"/>
            <a:ext cx="16344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8539233"/>
      </p:ext>
    </p:extLst>
  </p:cSld>
  <p:clrMapOvr>
    <a:masterClrMapping/>
  </p:clrMapOvr>
</p:sld>
</file>

<file path=ppt/theme/theme1.xml><?xml version="1.0" encoding="utf-8"?>
<a:theme xmlns:a="http://schemas.openxmlformats.org/drawingml/2006/main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279</Words>
  <Application>Microsoft Office PowerPoint</Application>
  <PresentationFormat>On-screen Show (16:9)</PresentationFormat>
  <Paragraphs>178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Raleway Medium</vt:lpstr>
      <vt:lpstr>Cormorant Garamond SemiBold</vt:lpstr>
      <vt:lpstr>Raleway</vt:lpstr>
      <vt:lpstr>Cormorant Garamond</vt:lpstr>
      <vt:lpstr>Oxygen</vt:lpstr>
      <vt:lpstr>Times New Roman</vt:lpstr>
      <vt:lpstr>Cantarell</vt:lpstr>
      <vt:lpstr>Clothes Designer Portfolio by Slidesgo</vt:lpstr>
      <vt:lpstr>UTIK DEVINA COLLECTION</vt:lpstr>
      <vt:lpstr>Our members</vt:lpstr>
      <vt:lpstr>Pembahasan</vt:lpstr>
      <vt:lpstr>Latar Belakang</vt:lpstr>
      <vt:lpstr>Slide 5</vt:lpstr>
      <vt:lpstr>User Requirement</vt:lpstr>
      <vt:lpstr>User</vt:lpstr>
      <vt:lpstr>Admin</vt:lpstr>
      <vt:lpstr>Trigger</vt:lpstr>
      <vt:lpstr>List Trigger</vt:lpstr>
      <vt:lpstr>Contoh Trigger</vt:lpstr>
      <vt:lpstr>Contoh Trigger</vt:lpstr>
      <vt:lpstr>Contoh Trigger</vt:lpstr>
      <vt:lpstr>Contoh Trigger</vt:lpstr>
      <vt:lpstr>Contoh Trigger</vt:lpstr>
      <vt:lpstr>Procedure &amp; Function</vt:lpstr>
      <vt:lpstr>Procedure</vt:lpstr>
      <vt:lpstr>Function</vt:lpstr>
      <vt:lpstr>Database</vt:lpstr>
      <vt:lpstr>Database</vt:lpstr>
      <vt:lpstr>List Tabel</vt:lpstr>
      <vt:lpstr>Relasi Antar Tabel</vt:lpstr>
      <vt:lpstr>Demo Program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UTIK DEVINA COLLECTION</dc:title>
  <dc:creator>asus</dc:creator>
  <cp:lastModifiedBy>ASUS</cp:lastModifiedBy>
  <cp:revision>5</cp:revision>
  <dcterms:modified xsi:type="dcterms:W3CDTF">2022-12-21T02:18:20Z</dcterms:modified>
</cp:coreProperties>
</file>